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9" name="PlaceHolder 2"/>
          <p:cNvSpPr>
            <a:spLocks noGrp="1"/>
          </p:cNvSpPr>
          <p:nvPr>
            <p:ph type="body"/>
          </p:nvPr>
        </p:nvSpPr>
        <p:spPr>
          <a:xfrm>
            <a:off x="819000" y="199080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0" name="PlaceHolder 3"/>
          <p:cNvSpPr>
            <a:spLocks noGrp="1"/>
          </p:cNvSpPr>
          <p:nvPr>
            <p:ph type="body"/>
          </p:nvPr>
        </p:nvSpPr>
        <p:spPr>
          <a:xfrm>
            <a:off x="819000" y="326952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81900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5" name="PlaceHolder 5"/>
          <p:cNvSpPr>
            <a:spLocks noGrp="1"/>
          </p:cNvSpPr>
          <p:nvPr>
            <p:ph type="body"/>
          </p:nvPr>
        </p:nvSpPr>
        <p:spPr>
          <a:xfrm>
            <a:off x="466488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81900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335664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59" name="PlaceHolder 4"/>
          <p:cNvSpPr>
            <a:spLocks noGrp="1"/>
          </p:cNvSpPr>
          <p:nvPr>
            <p:ph type="body"/>
          </p:nvPr>
        </p:nvSpPr>
        <p:spPr>
          <a:xfrm>
            <a:off x="589392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5"/>
          <p:cNvSpPr>
            <a:spLocks noGrp="1"/>
          </p:cNvSpPr>
          <p:nvPr>
            <p:ph type="body"/>
          </p:nvPr>
        </p:nvSpPr>
        <p:spPr>
          <a:xfrm>
            <a:off x="81900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6"/>
          <p:cNvSpPr>
            <a:spLocks noGrp="1"/>
          </p:cNvSpPr>
          <p:nvPr>
            <p:ph type="body"/>
          </p:nvPr>
        </p:nvSpPr>
        <p:spPr>
          <a:xfrm>
            <a:off x="335664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7"/>
          <p:cNvSpPr>
            <a:spLocks noGrp="1"/>
          </p:cNvSpPr>
          <p:nvPr>
            <p:ph type="body"/>
          </p:nvPr>
        </p:nvSpPr>
        <p:spPr>
          <a:xfrm>
            <a:off x="589392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9"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0" name="PlaceHolder 2"/>
          <p:cNvSpPr>
            <a:spLocks noGrp="1"/>
          </p:cNvSpPr>
          <p:nvPr>
            <p:ph type="subTitle"/>
          </p:nvPr>
        </p:nvSpPr>
        <p:spPr>
          <a:xfrm>
            <a:off x="819000" y="1990800"/>
            <a:ext cx="7505280" cy="244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819000" y="1990800"/>
            <a:ext cx="7505280" cy="2447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81900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466488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6"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7" name="PlaceHolder 1"/>
          <p:cNvSpPr>
            <a:spLocks noGrp="1"/>
          </p:cNvSpPr>
          <p:nvPr>
            <p:ph type="subTitle"/>
          </p:nvPr>
        </p:nvSpPr>
        <p:spPr>
          <a:xfrm>
            <a:off x="819000" y="845640"/>
            <a:ext cx="7505280" cy="4425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9"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3"/>
          <p:cNvSpPr>
            <a:spLocks noGrp="1"/>
          </p:cNvSpPr>
          <p:nvPr>
            <p:ph type="body"/>
          </p:nvPr>
        </p:nvSpPr>
        <p:spPr>
          <a:xfrm>
            <a:off x="466488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81" name="PlaceHolder 4"/>
          <p:cNvSpPr>
            <a:spLocks noGrp="1"/>
          </p:cNvSpPr>
          <p:nvPr>
            <p:ph type="body"/>
          </p:nvPr>
        </p:nvSpPr>
        <p:spPr>
          <a:xfrm>
            <a:off x="81900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7"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subTitle"/>
          </p:nvPr>
        </p:nvSpPr>
        <p:spPr>
          <a:xfrm>
            <a:off x="819000" y="1990800"/>
            <a:ext cx="7505280" cy="2447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3" name="PlaceHolder 2"/>
          <p:cNvSpPr>
            <a:spLocks noGrp="1"/>
          </p:cNvSpPr>
          <p:nvPr>
            <p:ph type="body"/>
          </p:nvPr>
        </p:nvSpPr>
        <p:spPr>
          <a:xfrm>
            <a:off x="81900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4"/>
          <p:cNvSpPr>
            <a:spLocks noGrp="1"/>
          </p:cNvSpPr>
          <p:nvPr>
            <p:ph type="body"/>
          </p:nvPr>
        </p:nvSpPr>
        <p:spPr>
          <a:xfrm>
            <a:off x="466488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7"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88"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89" name="PlaceHolder 4"/>
          <p:cNvSpPr>
            <a:spLocks noGrp="1"/>
          </p:cNvSpPr>
          <p:nvPr>
            <p:ph type="body"/>
          </p:nvPr>
        </p:nvSpPr>
        <p:spPr>
          <a:xfrm>
            <a:off x="819000" y="326952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1" name="PlaceHolder 2"/>
          <p:cNvSpPr>
            <a:spLocks noGrp="1"/>
          </p:cNvSpPr>
          <p:nvPr>
            <p:ph type="body"/>
          </p:nvPr>
        </p:nvSpPr>
        <p:spPr>
          <a:xfrm>
            <a:off x="819000" y="199080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92" name="PlaceHolder 3"/>
          <p:cNvSpPr>
            <a:spLocks noGrp="1"/>
          </p:cNvSpPr>
          <p:nvPr>
            <p:ph type="body"/>
          </p:nvPr>
        </p:nvSpPr>
        <p:spPr>
          <a:xfrm>
            <a:off x="819000" y="326952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4"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81900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97" name="PlaceHolder 5"/>
          <p:cNvSpPr>
            <a:spLocks noGrp="1"/>
          </p:cNvSpPr>
          <p:nvPr>
            <p:ph type="body"/>
          </p:nvPr>
        </p:nvSpPr>
        <p:spPr>
          <a:xfrm>
            <a:off x="466488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99" name="PlaceHolder 2"/>
          <p:cNvSpPr>
            <a:spLocks noGrp="1"/>
          </p:cNvSpPr>
          <p:nvPr>
            <p:ph type="body"/>
          </p:nvPr>
        </p:nvSpPr>
        <p:spPr>
          <a:xfrm>
            <a:off x="81900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3"/>
          <p:cNvSpPr>
            <a:spLocks noGrp="1"/>
          </p:cNvSpPr>
          <p:nvPr>
            <p:ph type="body"/>
          </p:nvPr>
        </p:nvSpPr>
        <p:spPr>
          <a:xfrm>
            <a:off x="335664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1" name="PlaceHolder 4"/>
          <p:cNvSpPr>
            <a:spLocks noGrp="1"/>
          </p:cNvSpPr>
          <p:nvPr>
            <p:ph type="body"/>
          </p:nvPr>
        </p:nvSpPr>
        <p:spPr>
          <a:xfrm>
            <a:off x="5893920" y="199080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2" name="PlaceHolder 5"/>
          <p:cNvSpPr>
            <a:spLocks noGrp="1"/>
          </p:cNvSpPr>
          <p:nvPr>
            <p:ph type="body"/>
          </p:nvPr>
        </p:nvSpPr>
        <p:spPr>
          <a:xfrm>
            <a:off x="81900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6"/>
          <p:cNvSpPr>
            <a:spLocks noGrp="1"/>
          </p:cNvSpPr>
          <p:nvPr>
            <p:ph type="body"/>
          </p:nvPr>
        </p:nvSpPr>
        <p:spPr>
          <a:xfrm>
            <a:off x="335664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7"/>
          <p:cNvSpPr>
            <a:spLocks noGrp="1"/>
          </p:cNvSpPr>
          <p:nvPr>
            <p:ph type="body"/>
          </p:nvPr>
        </p:nvSpPr>
        <p:spPr>
          <a:xfrm>
            <a:off x="5893920" y="3269520"/>
            <a:ext cx="241632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819000" y="1990800"/>
            <a:ext cx="7505280" cy="2447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2" name="PlaceHolder 2"/>
          <p:cNvSpPr>
            <a:spLocks noGrp="1"/>
          </p:cNvSpPr>
          <p:nvPr>
            <p:ph type="body"/>
          </p:nvPr>
        </p:nvSpPr>
        <p:spPr>
          <a:xfrm>
            <a:off x="81900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33" name="PlaceHolder 3"/>
          <p:cNvSpPr>
            <a:spLocks noGrp="1"/>
          </p:cNvSpPr>
          <p:nvPr>
            <p:ph type="body"/>
          </p:nvPr>
        </p:nvSpPr>
        <p:spPr>
          <a:xfrm>
            <a:off x="466488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 name="PlaceHolder 1"/>
          <p:cNvSpPr>
            <a:spLocks noGrp="1"/>
          </p:cNvSpPr>
          <p:nvPr>
            <p:ph type="subTitle"/>
          </p:nvPr>
        </p:nvSpPr>
        <p:spPr>
          <a:xfrm>
            <a:off x="819000" y="845640"/>
            <a:ext cx="7505280" cy="4425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7"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3"/>
          <p:cNvSpPr>
            <a:spLocks noGrp="1"/>
          </p:cNvSpPr>
          <p:nvPr>
            <p:ph type="body"/>
          </p:nvPr>
        </p:nvSpPr>
        <p:spPr>
          <a:xfrm>
            <a:off x="466488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4"/>
          <p:cNvSpPr>
            <a:spLocks noGrp="1"/>
          </p:cNvSpPr>
          <p:nvPr>
            <p:ph type="body"/>
          </p:nvPr>
        </p:nvSpPr>
        <p:spPr>
          <a:xfrm>
            <a:off x="81900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1" name="PlaceHolder 2"/>
          <p:cNvSpPr>
            <a:spLocks noGrp="1"/>
          </p:cNvSpPr>
          <p:nvPr>
            <p:ph type="body"/>
          </p:nvPr>
        </p:nvSpPr>
        <p:spPr>
          <a:xfrm>
            <a:off x="819000" y="1990800"/>
            <a:ext cx="3662280" cy="244764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4"/>
          <p:cNvSpPr>
            <a:spLocks noGrp="1"/>
          </p:cNvSpPr>
          <p:nvPr>
            <p:ph type="body"/>
          </p:nvPr>
        </p:nvSpPr>
        <p:spPr>
          <a:xfrm>
            <a:off x="4664880" y="326952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19000" y="845640"/>
            <a:ext cx="7505280" cy="95436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81900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46" name="PlaceHolder 3"/>
          <p:cNvSpPr>
            <a:spLocks noGrp="1"/>
          </p:cNvSpPr>
          <p:nvPr>
            <p:ph type="body"/>
          </p:nvPr>
        </p:nvSpPr>
        <p:spPr>
          <a:xfrm>
            <a:off x="4664880" y="1990800"/>
            <a:ext cx="3662280" cy="1167480"/>
          </a:xfrm>
          <a:prstGeom prst="rect">
            <a:avLst/>
          </a:prstGeom>
        </p:spPr>
        <p:txBody>
          <a:bodyPr lIns="0" rIns="0" tIns="0" bIns="0">
            <a:normAutofit/>
          </a:bodyPr>
          <a:p>
            <a:endParaRPr b="0" lang="en-US" sz="1400" spc="-1" strike="noStrike">
              <a:solidFill>
                <a:srgbClr val="000000"/>
              </a:solidFill>
              <a:latin typeface="Arial"/>
            </a:endParaRPr>
          </a:p>
        </p:txBody>
      </p:sp>
      <p:sp>
        <p:nvSpPr>
          <p:cNvPr id="47" name="PlaceHolder 4"/>
          <p:cNvSpPr>
            <a:spLocks noGrp="1"/>
          </p:cNvSpPr>
          <p:nvPr>
            <p:ph type="body"/>
          </p:nvPr>
        </p:nvSpPr>
        <p:spPr>
          <a:xfrm>
            <a:off x="819000" y="3269520"/>
            <a:ext cx="7505280" cy="1167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63ef5"/>
        </a:solidFill>
      </p:bgPr>
    </p:bg>
    <p:spTree>
      <p:nvGrpSpPr>
        <p:cNvPr id="1" name=""/>
        <p:cNvGrpSpPr/>
        <p:nvPr/>
      </p:nvGrpSpPr>
      <p:grpSpPr>
        <a:xfrm>
          <a:off x="0" y="0"/>
          <a:ext cx="0" cy="0"/>
          <a:chOff x="0" y="0"/>
          <a:chExt cx="0" cy="0"/>
        </a:xfrm>
      </p:grpSpPr>
      <p:sp>
        <p:nvSpPr>
          <p:cNvPr id="0" name="CustomShape 1"/>
          <p:cNvSpPr/>
          <p:nvPr/>
        </p:nvSpPr>
        <p:spPr>
          <a:xfrm>
            <a:off x="0" y="2824560"/>
            <a:ext cx="7369920" cy="2318760"/>
          </a:xfrm>
          <a:prstGeom prst="rtTriangle">
            <a:avLst/>
          </a:prstGeom>
          <a:solidFill>
            <a:schemeClr val="accent1"/>
          </a:solidFill>
          <a:ln>
            <a:noFill/>
          </a:ln>
        </p:spPr>
        <p:style>
          <a:lnRef idx="0"/>
          <a:fillRef idx="0"/>
          <a:effectRef idx="0"/>
          <a:fontRef idx="minor"/>
        </p:style>
      </p:sp>
      <p:sp>
        <p:nvSpPr>
          <p:cNvPr id="1" name="CustomShape 2"/>
          <p:cNvSpPr/>
          <p:nvPr/>
        </p:nvSpPr>
        <p:spPr>
          <a:xfrm flipH="1">
            <a:off x="3582000" y="1550880"/>
            <a:ext cx="5560920" cy="3592440"/>
          </a:xfrm>
          <a:prstGeom prst="rtTriangle">
            <a:avLst/>
          </a:prstGeom>
          <a:solidFill>
            <a:schemeClr val="accent3"/>
          </a:solidFill>
          <a:ln>
            <a:noFill/>
          </a:ln>
        </p:spPr>
        <p:style>
          <a:lnRef idx="0"/>
          <a:fillRef idx="0"/>
          <a:effectRef idx="0"/>
          <a:fontRef idx="minor"/>
        </p:style>
      </p:sp>
      <p:sp>
        <p:nvSpPr>
          <p:cNvPr id="2" name="CustomShape 3"/>
          <p:cNvSpPr/>
          <p:nvPr/>
        </p:nvSpPr>
        <p:spPr>
          <a:xfrm rot="10800000">
            <a:off x="5059080" y="0"/>
            <a:ext cx="4084920" cy="2052360"/>
          </a:xfrm>
          <a:prstGeom prst="rtTriangle">
            <a:avLst/>
          </a:prstGeom>
          <a:solidFill>
            <a:schemeClr val="dk2"/>
          </a:solidFill>
          <a:ln>
            <a:noFill/>
          </a:ln>
        </p:spPr>
        <p:style>
          <a:lnRef idx="0"/>
          <a:fillRef idx="0"/>
          <a:effectRef idx="0"/>
          <a:fontRef idx="minor"/>
        </p:style>
      </p:sp>
      <p:sp>
        <p:nvSpPr>
          <p:cNvPr id="3" name="CustomShape 4"/>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grpSp>
        <p:nvGrpSpPr>
          <p:cNvPr id="4" name="Group 5"/>
          <p:cNvGrpSpPr/>
          <p:nvPr/>
        </p:nvGrpSpPr>
        <p:grpSpPr>
          <a:xfrm>
            <a:off x="255240" y="720"/>
            <a:ext cx="2250000" cy="1044000"/>
            <a:chOff x="255240" y="720"/>
            <a:chExt cx="2250000" cy="1044000"/>
          </a:xfrm>
        </p:grpSpPr>
        <p:sp>
          <p:nvSpPr>
            <p:cNvPr id="5" name="CustomShape 6"/>
            <p:cNvSpPr/>
            <p:nvPr/>
          </p:nvSpPr>
          <p:spPr>
            <a:xfrm>
              <a:off x="763920" y="720"/>
              <a:ext cx="1741320" cy="1044000"/>
            </a:xfrm>
            <a:prstGeom prst="parallelogram">
              <a:avLst>
                <a:gd name="adj" fmla="val 153193"/>
              </a:avLst>
            </a:prstGeom>
            <a:solidFill>
              <a:schemeClr val="dk1"/>
            </a:solidFill>
            <a:ln>
              <a:noFill/>
            </a:ln>
          </p:spPr>
          <p:style>
            <a:lnRef idx="0"/>
            <a:fillRef idx="0"/>
            <a:effectRef idx="0"/>
            <a:fontRef idx="minor"/>
          </p:style>
        </p:sp>
        <p:sp>
          <p:nvSpPr>
            <p:cNvPr id="6" name="CustomShape 7"/>
            <p:cNvSpPr/>
            <p:nvPr/>
          </p:nvSpPr>
          <p:spPr>
            <a:xfrm>
              <a:off x="509760" y="720"/>
              <a:ext cx="1741320" cy="1044000"/>
            </a:xfrm>
            <a:prstGeom prst="parallelogram">
              <a:avLst>
                <a:gd name="adj" fmla="val 153193"/>
              </a:avLst>
            </a:prstGeom>
            <a:solidFill>
              <a:schemeClr val="dk1"/>
            </a:solidFill>
            <a:ln>
              <a:noFill/>
            </a:ln>
          </p:spPr>
          <p:style>
            <a:lnRef idx="0"/>
            <a:fillRef idx="0"/>
            <a:effectRef idx="0"/>
            <a:fontRef idx="minor"/>
          </p:style>
        </p:sp>
        <p:sp>
          <p:nvSpPr>
            <p:cNvPr id="7" name="CustomShape 8"/>
            <p:cNvSpPr/>
            <p:nvPr/>
          </p:nvSpPr>
          <p:spPr>
            <a:xfrm>
              <a:off x="255240" y="720"/>
              <a:ext cx="1741320" cy="1044000"/>
            </a:xfrm>
            <a:prstGeom prst="parallelogram">
              <a:avLst>
                <a:gd name="adj" fmla="val 153193"/>
              </a:avLst>
            </a:prstGeom>
            <a:solidFill>
              <a:schemeClr val="dk1"/>
            </a:solidFill>
            <a:ln>
              <a:noFill/>
            </a:ln>
          </p:spPr>
          <p:style>
            <a:lnRef idx="0"/>
            <a:fillRef idx="0"/>
            <a:effectRef idx="0"/>
            <a:fontRef idx="minor"/>
          </p:style>
        </p:sp>
      </p:grpSp>
      <p:grpSp>
        <p:nvGrpSpPr>
          <p:cNvPr id="8" name="Group 9"/>
          <p:cNvGrpSpPr/>
          <p:nvPr/>
        </p:nvGrpSpPr>
        <p:grpSpPr>
          <a:xfrm>
            <a:off x="905400" y="720"/>
            <a:ext cx="2250000" cy="1044000"/>
            <a:chOff x="905400" y="720"/>
            <a:chExt cx="2250000" cy="1044000"/>
          </a:xfrm>
        </p:grpSpPr>
        <p:sp>
          <p:nvSpPr>
            <p:cNvPr id="9" name="CustomShape 10"/>
            <p:cNvSpPr/>
            <p:nvPr/>
          </p:nvSpPr>
          <p:spPr>
            <a:xfrm>
              <a:off x="141408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10" name="CustomShape 11"/>
            <p:cNvSpPr/>
            <p:nvPr/>
          </p:nvSpPr>
          <p:spPr>
            <a:xfrm>
              <a:off x="1159920" y="720"/>
              <a:ext cx="1741320" cy="1044000"/>
            </a:xfrm>
            <a:prstGeom prst="parallelogram">
              <a:avLst>
                <a:gd name="adj" fmla="val 153193"/>
              </a:avLst>
            </a:prstGeom>
            <a:solidFill>
              <a:schemeClr val="accent6"/>
            </a:solidFill>
            <a:ln>
              <a:noFill/>
            </a:ln>
          </p:spPr>
          <p:style>
            <a:lnRef idx="0"/>
            <a:fillRef idx="0"/>
            <a:effectRef idx="0"/>
            <a:fontRef idx="minor"/>
          </p:style>
        </p:sp>
        <p:sp>
          <p:nvSpPr>
            <p:cNvPr id="11" name="CustomShape 12"/>
            <p:cNvSpPr/>
            <p:nvPr/>
          </p:nvSpPr>
          <p:spPr>
            <a:xfrm>
              <a:off x="905400" y="720"/>
              <a:ext cx="1741320" cy="1044000"/>
            </a:xfrm>
            <a:prstGeom prst="parallelogram">
              <a:avLst>
                <a:gd name="adj" fmla="val 153193"/>
              </a:avLst>
            </a:prstGeom>
            <a:solidFill>
              <a:schemeClr val="accent6"/>
            </a:solidFill>
            <a:ln>
              <a:noFill/>
            </a:ln>
          </p:spPr>
          <p:style>
            <a:lnRef idx="0"/>
            <a:fillRef idx="0"/>
            <a:effectRef idx="0"/>
            <a:fontRef idx="minor"/>
          </p:style>
        </p:sp>
      </p:grpSp>
      <p:grpSp>
        <p:nvGrpSpPr>
          <p:cNvPr id="12" name="Group 13"/>
          <p:cNvGrpSpPr/>
          <p:nvPr/>
        </p:nvGrpSpPr>
        <p:grpSpPr>
          <a:xfrm>
            <a:off x="7057440" y="5040"/>
            <a:ext cx="1850760" cy="751680"/>
            <a:chOff x="7057440" y="5040"/>
            <a:chExt cx="1850760" cy="751680"/>
          </a:xfrm>
        </p:grpSpPr>
        <p:sp>
          <p:nvSpPr>
            <p:cNvPr id="13" name="CustomShape 14"/>
            <p:cNvSpPr/>
            <p:nvPr/>
          </p:nvSpPr>
          <p:spPr>
            <a:xfrm>
              <a:off x="7659360" y="5040"/>
              <a:ext cx="1248840" cy="751680"/>
            </a:xfrm>
            <a:prstGeom prst="parallelogram">
              <a:avLst>
                <a:gd name="adj" fmla="val 158024"/>
              </a:avLst>
            </a:prstGeom>
            <a:solidFill>
              <a:schemeClr val="dk2"/>
            </a:solidFill>
            <a:ln>
              <a:noFill/>
            </a:ln>
          </p:spPr>
          <p:style>
            <a:lnRef idx="0"/>
            <a:fillRef idx="0"/>
            <a:effectRef idx="0"/>
            <a:fontRef idx="minor"/>
          </p:style>
        </p:sp>
        <p:sp>
          <p:nvSpPr>
            <p:cNvPr id="14" name="CustomShape 15"/>
            <p:cNvSpPr/>
            <p:nvPr/>
          </p:nvSpPr>
          <p:spPr>
            <a:xfrm>
              <a:off x="7358400" y="5040"/>
              <a:ext cx="1248840" cy="751680"/>
            </a:xfrm>
            <a:prstGeom prst="parallelogram">
              <a:avLst>
                <a:gd name="adj" fmla="val 158024"/>
              </a:avLst>
            </a:prstGeom>
            <a:solidFill>
              <a:schemeClr val="dk2"/>
            </a:solidFill>
            <a:ln>
              <a:noFill/>
            </a:ln>
          </p:spPr>
          <p:style>
            <a:lnRef idx="0"/>
            <a:fillRef idx="0"/>
            <a:effectRef idx="0"/>
            <a:fontRef idx="minor"/>
          </p:style>
        </p:sp>
        <p:sp>
          <p:nvSpPr>
            <p:cNvPr id="15" name="CustomShape 16"/>
            <p:cNvSpPr/>
            <p:nvPr/>
          </p:nvSpPr>
          <p:spPr>
            <a:xfrm>
              <a:off x="7057440" y="5040"/>
              <a:ext cx="1248840" cy="751680"/>
            </a:xfrm>
            <a:prstGeom prst="parallelogram">
              <a:avLst>
                <a:gd name="adj" fmla="val 158024"/>
              </a:avLst>
            </a:prstGeom>
            <a:solidFill>
              <a:schemeClr val="dk2"/>
            </a:solidFill>
            <a:ln>
              <a:noFill/>
            </a:ln>
          </p:spPr>
          <p:style>
            <a:lnRef idx="0"/>
            <a:fillRef idx="0"/>
            <a:effectRef idx="0"/>
            <a:fontRef idx="minor"/>
          </p:style>
        </p:sp>
      </p:grpSp>
      <p:grpSp>
        <p:nvGrpSpPr>
          <p:cNvPr id="16" name="Group 17"/>
          <p:cNvGrpSpPr/>
          <p:nvPr/>
        </p:nvGrpSpPr>
        <p:grpSpPr>
          <a:xfrm>
            <a:off x="6553080" y="4217760"/>
            <a:ext cx="2388600" cy="925200"/>
            <a:chOff x="6553080" y="4217760"/>
            <a:chExt cx="2388600" cy="925200"/>
          </a:xfrm>
        </p:grpSpPr>
        <p:sp>
          <p:nvSpPr>
            <p:cNvPr id="17" name="CustomShape 18"/>
            <p:cNvSpPr/>
            <p:nvPr/>
          </p:nvSpPr>
          <p:spPr>
            <a:xfrm>
              <a:off x="732996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8" name="CustomShape 19"/>
            <p:cNvSpPr/>
            <p:nvPr/>
          </p:nvSpPr>
          <p:spPr>
            <a:xfrm>
              <a:off x="6941520" y="4217760"/>
              <a:ext cx="1611720" cy="925200"/>
            </a:xfrm>
            <a:prstGeom prst="parallelogram">
              <a:avLst>
                <a:gd name="adj" fmla="val 158024"/>
              </a:avLst>
            </a:prstGeom>
            <a:solidFill>
              <a:schemeClr val="dk1"/>
            </a:solidFill>
            <a:ln>
              <a:noFill/>
            </a:ln>
          </p:spPr>
          <p:style>
            <a:lnRef idx="0"/>
            <a:fillRef idx="0"/>
            <a:effectRef idx="0"/>
            <a:fontRef idx="minor"/>
          </p:style>
        </p:sp>
        <p:sp>
          <p:nvSpPr>
            <p:cNvPr id="19" name="CustomShape 20"/>
            <p:cNvSpPr/>
            <p:nvPr/>
          </p:nvSpPr>
          <p:spPr>
            <a:xfrm>
              <a:off x="6553080" y="4217760"/>
              <a:ext cx="1611720" cy="925200"/>
            </a:xfrm>
            <a:prstGeom prst="parallelogram">
              <a:avLst>
                <a:gd name="adj" fmla="val 158024"/>
              </a:avLst>
            </a:prstGeom>
            <a:solidFill>
              <a:schemeClr val="dk1"/>
            </a:solidFill>
            <a:ln>
              <a:noFill/>
            </a:ln>
          </p:spPr>
          <p:style>
            <a:lnRef idx="0"/>
            <a:fillRef idx="0"/>
            <a:effectRef idx="0"/>
            <a:fontRef idx="minor"/>
          </p:style>
        </p:sp>
      </p:grpSp>
      <p:grpSp>
        <p:nvGrpSpPr>
          <p:cNvPr id="20" name="Group 21"/>
          <p:cNvGrpSpPr/>
          <p:nvPr/>
        </p:nvGrpSpPr>
        <p:grpSpPr>
          <a:xfrm>
            <a:off x="199080" y="4055760"/>
            <a:ext cx="2795040" cy="1082880"/>
            <a:chOff x="199080" y="4055760"/>
            <a:chExt cx="2795040" cy="1082880"/>
          </a:xfrm>
        </p:grpSpPr>
        <p:sp>
          <p:nvSpPr>
            <p:cNvPr id="21" name="CustomShape 22"/>
            <p:cNvSpPr/>
            <p:nvPr/>
          </p:nvSpPr>
          <p:spPr>
            <a:xfrm>
              <a:off x="110808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22" name="CustomShape 23"/>
            <p:cNvSpPr/>
            <p:nvPr/>
          </p:nvSpPr>
          <p:spPr>
            <a:xfrm>
              <a:off x="653760" y="4055760"/>
              <a:ext cx="1886040" cy="1082880"/>
            </a:xfrm>
            <a:prstGeom prst="parallelogram">
              <a:avLst>
                <a:gd name="adj" fmla="val 158024"/>
              </a:avLst>
            </a:prstGeom>
            <a:solidFill>
              <a:schemeClr val="accent1"/>
            </a:solidFill>
            <a:ln>
              <a:noFill/>
            </a:ln>
          </p:spPr>
          <p:style>
            <a:lnRef idx="0"/>
            <a:fillRef idx="0"/>
            <a:effectRef idx="0"/>
            <a:fontRef idx="minor"/>
          </p:style>
        </p:sp>
        <p:sp>
          <p:nvSpPr>
            <p:cNvPr id="23" name="CustomShape 24"/>
            <p:cNvSpPr/>
            <p:nvPr/>
          </p:nvSpPr>
          <p:spPr>
            <a:xfrm>
              <a:off x="199080" y="4055760"/>
              <a:ext cx="1886040" cy="1082880"/>
            </a:xfrm>
            <a:prstGeom prst="parallelogram">
              <a:avLst>
                <a:gd name="adj" fmla="val 158024"/>
              </a:avLst>
            </a:prstGeom>
            <a:solidFill>
              <a:schemeClr val="accent1"/>
            </a:solidFill>
            <a:ln>
              <a:noFill/>
            </a:ln>
          </p:spPr>
          <p:style>
            <a:lnRef idx="0"/>
            <a:fillRef idx="0"/>
            <a:effectRef idx="0"/>
            <a:fontRef idx="minor"/>
          </p:style>
        </p:sp>
      </p:grpSp>
      <p:sp>
        <p:nvSpPr>
          <p:cNvPr id="24" name="PlaceHolder 25"/>
          <p:cNvSpPr>
            <a:spLocks noGrp="1"/>
          </p:cNvSpPr>
          <p:nvPr>
            <p:ph type="title"/>
          </p:nvPr>
        </p:nvSpPr>
        <p:spPr>
          <a:xfrm>
            <a:off x="1858680" y="1822680"/>
            <a:ext cx="5361120" cy="1447920"/>
          </a:xfrm>
          <a:prstGeom prst="rect">
            <a:avLst/>
          </a:prstGeom>
        </p:spPr>
        <p:txBody>
          <a:bodyPr tIns="91440" bIns="91440" anchor="ctr">
            <a:normAutofit/>
          </a:bodyPr>
          <a:p>
            <a:r>
              <a:rPr b="0" lang="en-US" sz="3800" spc="-1" strike="noStrike">
                <a:solidFill>
                  <a:srgbClr val="000000"/>
                </a:solidFill>
                <a:latin typeface="Arial"/>
              </a:rPr>
              <a:t>Click to edit the title text format</a:t>
            </a:r>
            <a:endParaRPr b="0" lang="en-US" sz="3800" spc="-1" strike="noStrike">
              <a:solidFill>
                <a:srgbClr val="000000"/>
              </a:solidFill>
              <a:latin typeface="Arial"/>
            </a:endParaRPr>
          </a:p>
        </p:txBody>
      </p:sp>
      <p:sp>
        <p:nvSpPr>
          <p:cNvPr id="25" name="PlaceHolder 26"/>
          <p:cNvSpPr>
            <a:spLocks noGrp="1"/>
          </p:cNvSpPr>
          <p:nvPr>
            <p:ph type="sldNum"/>
          </p:nvPr>
        </p:nvSpPr>
        <p:spPr>
          <a:xfrm>
            <a:off x="8390880" y="4543560"/>
            <a:ext cx="548280" cy="393120"/>
          </a:xfrm>
          <a:prstGeom prst="rect">
            <a:avLst/>
          </a:prstGeom>
        </p:spPr>
        <p:txBody>
          <a:bodyPr tIns="91440" bIns="91440" anchor="ctr">
            <a:normAutofit/>
          </a:bodyPr>
          <a:p>
            <a:pPr algn="r">
              <a:lnSpc>
                <a:spcPct val="100000"/>
              </a:lnSpc>
              <a:tabLst>
                <a:tab algn="l" pos="0"/>
              </a:tabLst>
            </a:pPr>
            <a:fld id="{A6C1C1C4-07AF-4278-BEB2-A8F4A4BC01C9}" type="slidenum">
              <a:rPr b="0" lang="id" sz="1000" spc="-1" strike="noStrike">
                <a:solidFill>
                  <a:srgbClr val="233a44"/>
                </a:solidFill>
                <a:latin typeface="Nunito"/>
                <a:ea typeface="Nunito"/>
              </a:rPr>
              <a:t>&lt;number&gt;</a:t>
            </a:fld>
            <a:endParaRPr b="0" lang="en-US" sz="1000" spc="-1" strike="noStrike">
              <a:latin typeface="Times New Roman"/>
            </a:endParaRPr>
          </a:p>
        </p:txBody>
      </p:sp>
      <p:sp>
        <p:nvSpPr>
          <p:cNvPr id="26" name="PlaceHolder 27"/>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33a44"/>
        </a:solidFill>
      </p:bgPr>
    </p:bg>
    <p:spTree>
      <p:nvGrpSpPr>
        <p:cNvPr id="1" name=""/>
        <p:cNvGrpSpPr/>
        <p:nvPr/>
      </p:nvGrpSpPr>
      <p:grpSpPr>
        <a:xfrm>
          <a:off x="0" y="0"/>
          <a:ext cx="0" cy="0"/>
          <a:chOff x="0" y="0"/>
          <a:chExt cx="0" cy="0"/>
        </a:xfrm>
      </p:grpSpPr>
      <p:sp>
        <p:nvSpPr>
          <p:cNvPr id="63" name="CustomShape 1"/>
          <p:cNvSpPr/>
          <p:nvPr/>
        </p:nvSpPr>
        <p:spPr>
          <a:xfrm flipH="1">
            <a:off x="3582000" y="1550880"/>
            <a:ext cx="5560920" cy="3592440"/>
          </a:xfrm>
          <a:prstGeom prst="rtTriangle">
            <a:avLst/>
          </a:prstGeom>
          <a:solidFill>
            <a:schemeClr val="lt2"/>
          </a:solidFill>
          <a:ln>
            <a:noFill/>
          </a:ln>
        </p:spPr>
        <p:style>
          <a:lnRef idx="0"/>
          <a:fillRef idx="0"/>
          <a:effectRef idx="0"/>
          <a:fontRef idx="minor"/>
        </p:style>
      </p:sp>
      <p:sp>
        <p:nvSpPr>
          <p:cNvPr id="64" name="CustomShape 2"/>
          <p:cNvSpPr/>
          <p:nvPr/>
        </p:nvSpPr>
        <p:spPr>
          <a:xfrm>
            <a:off x="0" y="2824560"/>
            <a:ext cx="7369920" cy="2318760"/>
          </a:xfrm>
          <a:prstGeom prst="rtTriangle">
            <a:avLst/>
          </a:prstGeom>
          <a:solidFill>
            <a:schemeClr val="accent3"/>
          </a:solidFill>
          <a:ln>
            <a:noFill/>
          </a:ln>
        </p:spPr>
        <p:style>
          <a:lnRef idx="0"/>
          <a:fillRef idx="0"/>
          <a:effectRef idx="0"/>
          <a:fontRef idx="minor"/>
        </p:style>
      </p:sp>
      <p:sp>
        <p:nvSpPr>
          <p:cNvPr id="65" name="CustomShape 3"/>
          <p:cNvSpPr/>
          <p:nvPr/>
        </p:nvSpPr>
        <p:spPr>
          <a:xfrm>
            <a:off x="203400" y="206280"/>
            <a:ext cx="8737200" cy="4730760"/>
          </a:xfrm>
          <a:prstGeom prst="rect">
            <a:avLst/>
          </a:prstGeom>
          <a:solidFill>
            <a:schemeClr val="dk1"/>
          </a:solidFill>
          <a:ln>
            <a:noFill/>
          </a:ln>
          <a:effectLst>
            <a:outerShdw algn="ctr" blurRad="228600" rotWithShape="0" sx="101000" sy="101000">
              <a:srgbClr val="000000">
                <a:alpha val="40000"/>
              </a:srgbClr>
            </a:outerShdw>
          </a:effectLst>
        </p:spPr>
        <p:style>
          <a:lnRef idx="0"/>
          <a:fillRef idx="0"/>
          <a:effectRef idx="0"/>
          <a:fontRef idx="minor"/>
        </p:style>
      </p:sp>
      <p:sp>
        <p:nvSpPr>
          <p:cNvPr id="66" name="PlaceHolder 4"/>
          <p:cNvSpPr>
            <a:spLocks noGrp="1"/>
          </p:cNvSpPr>
          <p:nvPr>
            <p:ph type="title"/>
          </p:nvPr>
        </p:nvSpPr>
        <p:spPr>
          <a:xfrm>
            <a:off x="819000" y="845640"/>
            <a:ext cx="7505280" cy="954360"/>
          </a:xfrm>
          <a:prstGeom prst="rect">
            <a:avLst/>
          </a:prstGeom>
        </p:spPr>
        <p:txBody>
          <a:bodyPr tIns="91440" bIns="91440">
            <a:normAutofit/>
          </a:bodyP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67" name="PlaceHolder 5"/>
          <p:cNvSpPr>
            <a:spLocks noGrp="1"/>
          </p:cNvSpPr>
          <p:nvPr>
            <p:ph type="body"/>
          </p:nvPr>
        </p:nvSpPr>
        <p:spPr>
          <a:xfrm>
            <a:off x="819000" y="1990800"/>
            <a:ext cx="7505280" cy="2447640"/>
          </a:xfrm>
          <a:prstGeom prst="rect">
            <a:avLst/>
          </a:prstGeom>
        </p:spPr>
        <p:txBody>
          <a:bodyPr tIns="91440" bIns="91440">
            <a:normAutofit/>
          </a:bodyPr>
          <a:p>
            <a:pPr marL="432000" indent="-324000">
              <a:spcBef>
                <a:spcPts val="1417"/>
              </a:spcBef>
              <a:buClr>
                <a:srgbClr val="ffffff"/>
              </a:buClr>
              <a:buSzPct val="45000"/>
              <a:buFont typeface="Wingdings" charset="2"/>
              <a:buChar char=""/>
            </a:pPr>
            <a:r>
              <a:rPr b="0" lang="en-US" sz="1300" spc="-1" strike="noStrike">
                <a:solidFill>
                  <a:srgbClr val="000000"/>
                </a:solidFill>
                <a:latin typeface="Arial"/>
              </a:rPr>
              <a:t>Click to edit the outline text format</a:t>
            </a:r>
            <a:endParaRPr b="0" lang="en-U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1300" spc="-1" strike="noStrike">
                <a:solidFill>
                  <a:srgbClr val="000000"/>
                </a:solidFill>
                <a:latin typeface="Arial"/>
              </a:rPr>
              <a:t>Second Outline Level</a:t>
            </a:r>
            <a:endParaRPr b="0" lang="en-U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1300" spc="-1" strike="noStrike">
                <a:solidFill>
                  <a:srgbClr val="000000"/>
                </a:solidFill>
                <a:latin typeface="Arial"/>
              </a:rPr>
              <a:t>Third Outline Level</a:t>
            </a:r>
            <a:endParaRPr b="0" lang="en-U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1300" spc="-1" strike="noStrike">
                <a:solidFill>
                  <a:srgbClr val="000000"/>
                </a:solidFill>
                <a:latin typeface="Arial"/>
              </a:rPr>
              <a:t>Fourth Outline Level</a:t>
            </a:r>
            <a:endParaRPr b="0" lang="en-U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1300" spc="-1" strike="noStrike">
                <a:solidFill>
                  <a:srgbClr val="000000"/>
                </a:solidFill>
                <a:latin typeface="Arial"/>
              </a:rPr>
              <a:t>Fifth Outline Level</a:t>
            </a:r>
            <a:endParaRPr b="0" lang="en-U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1300" spc="-1" strike="noStrike">
                <a:solidFill>
                  <a:srgbClr val="000000"/>
                </a:solidFill>
                <a:latin typeface="Arial"/>
              </a:rPr>
              <a:t>Sixth Outline Level</a:t>
            </a:r>
            <a:endParaRPr b="0" lang="en-U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1300" spc="-1" strike="noStrike">
                <a:solidFill>
                  <a:srgbClr val="000000"/>
                </a:solidFill>
                <a:latin typeface="Arial"/>
              </a:rPr>
              <a:t>Seventh Outline Level</a:t>
            </a:r>
            <a:endParaRPr b="0" lang="en-US" sz="1300" spc="-1" strike="noStrike">
              <a:solidFill>
                <a:srgbClr val="000000"/>
              </a:solidFill>
              <a:latin typeface="Arial"/>
            </a:endParaRPr>
          </a:p>
        </p:txBody>
      </p:sp>
      <p:sp>
        <p:nvSpPr>
          <p:cNvPr id="68" name="PlaceHolder 6"/>
          <p:cNvSpPr>
            <a:spLocks noGrp="1"/>
          </p:cNvSpPr>
          <p:nvPr>
            <p:ph type="sldNum"/>
          </p:nvPr>
        </p:nvSpPr>
        <p:spPr>
          <a:xfrm>
            <a:off x="8390880" y="4543560"/>
            <a:ext cx="548280" cy="393120"/>
          </a:xfrm>
          <a:prstGeom prst="rect">
            <a:avLst/>
          </a:prstGeom>
        </p:spPr>
        <p:txBody>
          <a:bodyPr tIns="91440" bIns="91440" anchor="ctr">
            <a:normAutofit/>
          </a:bodyPr>
          <a:p>
            <a:pPr algn="r">
              <a:lnSpc>
                <a:spcPct val="100000"/>
              </a:lnSpc>
              <a:tabLst>
                <a:tab algn="l" pos="0"/>
              </a:tabLst>
            </a:pPr>
            <a:fld id="{BAB86000-DA02-42AE-9BF5-9C0B2B623BCF}" type="slidenum">
              <a:rPr b="0" lang="id" sz="1000" spc="-1" strike="noStrike">
                <a:solidFill>
                  <a:srgbClr val="233a44"/>
                </a:solidFill>
                <a:latin typeface="Nunito"/>
                <a:ea typeface="Nunito"/>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hyperlink" Target="https://github.com/prihuda/automasi-bash.git" TargetMode="External"/><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1858680" y="1822680"/>
            <a:ext cx="5361120" cy="1447920"/>
          </a:xfrm>
          <a:prstGeom prst="rect">
            <a:avLst/>
          </a:prstGeom>
          <a:noFill/>
          <a:ln>
            <a:noFill/>
          </a:ln>
        </p:spPr>
        <p:txBody>
          <a:bodyPr tIns="91440" bIns="91440" anchor="ctr">
            <a:normAutofit/>
          </a:bodyPr>
          <a:p>
            <a:pPr algn="ctr">
              <a:lnSpc>
                <a:spcPct val="100000"/>
              </a:lnSpc>
              <a:tabLst>
                <a:tab algn="l" pos="0"/>
              </a:tabLst>
            </a:pPr>
            <a:r>
              <a:rPr b="0" lang="id" sz="3800" spc="-1" strike="noStrike">
                <a:solidFill>
                  <a:srgbClr val="af7b51"/>
                </a:solidFill>
                <a:latin typeface="Nunito"/>
                <a:ea typeface="Nunito"/>
              </a:rPr>
              <a:t>SMALL PROJECT I</a:t>
            </a:r>
            <a:endParaRPr b="0" lang="en-US" sz="3800" spc="-1" strike="noStrike">
              <a:solidFill>
                <a:srgbClr val="000000"/>
              </a:solidFill>
              <a:latin typeface="Arial"/>
            </a:endParaRPr>
          </a:p>
        </p:txBody>
      </p:sp>
      <p:sp>
        <p:nvSpPr>
          <p:cNvPr id="106" name="TextShape 2"/>
          <p:cNvSpPr txBox="1"/>
          <p:nvPr/>
        </p:nvSpPr>
        <p:spPr>
          <a:xfrm>
            <a:off x="1858680" y="3413160"/>
            <a:ext cx="5361120" cy="522360"/>
          </a:xfrm>
          <a:prstGeom prst="rect">
            <a:avLst/>
          </a:prstGeom>
          <a:noFill/>
          <a:ln>
            <a:noFill/>
          </a:ln>
        </p:spPr>
        <p:txBody>
          <a:bodyPr tIns="91440" bIns="91440">
            <a:normAutofit/>
          </a:bodyPr>
          <a:p>
            <a:pPr algn="ctr">
              <a:lnSpc>
                <a:spcPct val="100000"/>
              </a:lnSpc>
              <a:tabLst>
                <a:tab algn="l" pos="0"/>
              </a:tabLst>
            </a:pPr>
            <a:r>
              <a:rPr b="0" lang="id" sz="1600" spc="-1" strike="noStrike">
                <a:solidFill>
                  <a:srgbClr val="af7b51"/>
                </a:solidFill>
                <a:latin typeface="Calibri"/>
                <a:ea typeface="Calibri"/>
              </a:rPr>
              <a:t>By Rafiqul Huda</a:t>
            </a:r>
            <a:endParaRPr b="0" lang="en-US" sz="1600" spc="-1" strike="noStrike">
              <a:latin typeface="Arial"/>
            </a:endParaRPr>
          </a:p>
        </p:txBody>
      </p:sp>
    </p:spTree>
  </p:cSld>
  <mc:AlternateContent>
    <mc:Choice Requires="p14">
      <p:transition spd="slow" p14:dur="2000">
        <p:newsflash/>
      </p:transition>
    </mc:Choice>
    <mc:Fallback>
      <p:transition spd="slow">
        <p:newsflash/>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819000" y="845640"/>
            <a:ext cx="7505280" cy="954360"/>
          </a:xfrm>
          <a:prstGeom prst="rect">
            <a:avLst/>
          </a:prstGeom>
          <a:noFill/>
          <a:ln>
            <a:noFill/>
          </a:ln>
        </p:spPr>
        <p:txBody>
          <a:bodyPr tIns="91440" bIns="91440">
            <a:normAutofit/>
          </a:bodyPr>
          <a:p>
            <a:pPr algn="ctr">
              <a:lnSpc>
                <a:spcPct val="100000"/>
              </a:lnSpc>
              <a:tabLst>
                <a:tab algn="l" pos="0"/>
              </a:tabLst>
            </a:pPr>
            <a:r>
              <a:rPr b="0" lang="id" sz="3000" spc="-1" strike="noStrike">
                <a:solidFill>
                  <a:srgbClr val="af7b51"/>
                </a:solidFill>
                <a:latin typeface="Nunito"/>
                <a:ea typeface="Nunito"/>
              </a:rPr>
              <a:t>Topologi Jaringan</a:t>
            </a:r>
            <a:endParaRPr b="0" lang="en-US" sz="3000" spc="-1" strike="noStrike">
              <a:solidFill>
                <a:srgbClr val="000000"/>
              </a:solidFill>
              <a:latin typeface="Arial"/>
            </a:endParaRPr>
          </a:p>
        </p:txBody>
      </p:sp>
      <p:pic>
        <p:nvPicPr>
          <p:cNvPr id="108" name="Google Shape;135;p14" descr=""/>
          <p:cNvPicPr/>
          <p:nvPr/>
        </p:nvPicPr>
        <p:blipFill>
          <a:blip r:embed="rId1"/>
          <a:stretch/>
        </p:blipFill>
        <p:spPr>
          <a:xfrm>
            <a:off x="700560" y="1497600"/>
            <a:ext cx="7623720" cy="3038040"/>
          </a:xfrm>
          <a:prstGeom prst="rect">
            <a:avLst/>
          </a:prstGeom>
          <a:ln>
            <a:noFill/>
          </a:ln>
        </p:spPr>
      </p:pic>
    </p:spTree>
  </p:cSld>
  <mc:AlternateContent>
    <mc:Choice Requires="p14">
      <p:transition spd="slow" p14:dur="2000">
        <p14:honeycomb/>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819000" y="845640"/>
            <a:ext cx="7505280" cy="954360"/>
          </a:xfrm>
          <a:prstGeom prst="rect">
            <a:avLst/>
          </a:prstGeom>
          <a:noFill/>
          <a:ln>
            <a:noFill/>
          </a:ln>
        </p:spPr>
        <p:txBody>
          <a:bodyPr tIns="91440" bIns="91440">
            <a:normAutofit/>
          </a:bodyPr>
          <a:p>
            <a:pPr algn="ctr">
              <a:lnSpc>
                <a:spcPct val="100000"/>
              </a:lnSpc>
              <a:tabLst>
                <a:tab algn="l" pos="0"/>
              </a:tabLst>
            </a:pPr>
            <a:r>
              <a:rPr b="0" lang="id" sz="3000" spc="-1" strike="noStrike">
                <a:solidFill>
                  <a:srgbClr val="af7b51"/>
                </a:solidFill>
                <a:latin typeface="Nunito"/>
                <a:ea typeface="Nunito"/>
              </a:rPr>
              <a:t>Tahapan 1 Vagrant</a:t>
            </a:r>
            <a:endParaRPr b="0" lang="en-US" sz="3000" spc="-1" strike="noStrike">
              <a:solidFill>
                <a:srgbClr val="000000"/>
              </a:solidFill>
              <a:latin typeface="Arial"/>
            </a:endParaRPr>
          </a:p>
        </p:txBody>
      </p:sp>
      <p:sp>
        <p:nvSpPr>
          <p:cNvPr id="110" name="TextShape 2"/>
          <p:cNvSpPr txBox="1"/>
          <p:nvPr/>
        </p:nvSpPr>
        <p:spPr>
          <a:xfrm>
            <a:off x="819000" y="1990800"/>
            <a:ext cx="7505280" cy="2447640"/>
          </a:xfrm>
          <a:prstGeom prst="rect">
            <a:avLst/>
          </a:prstGeom>
          <a:noFill/>
          <a:ln>
            <a:noFill/>
          </a:ln>
        </p:spPr>
        <p:txBody>
          <a:bodyPr tIns="91440" bIns="91440">
            <a:normAutofit/>
          </a:bodyPr>
          <a:p>
            <a:pPr marL="457200" indent="-310680">
              <a:lnSpc>
                <a:spcPct val="115000"/>
              </a:lnSpc>
              <a:buClr>
                <a:srgbClr val="233a44"/>
              </a:buClr>
              <a:buFont typeface="Calibri"/>
              <a:buChar char="❖"/>
            </a:pPr>
            <a:r>
              <a:rPr b="0" lang="id" sz="1300" spc="-1" strike="noStrike">
                <a:solidFill>
                  <a:srgbClr val="233a44"/>
                </a:solidFill>
                <a:latin typeface="Calibri"/>
                <a:ea typeface="Calibri"/>
              </a:rPr>
              <a:t>Pada tahapan ini kita akan memulai dengan vagrant init, yang mana akan menghasilkan Vagrantfile</a:t>
            </a:r>
            <a:endParaRPr b="0" lang="en-US" sz="1300" spc="-1" strike="noStrike">
              <a:solidFill>
                <a:srgbClr val="000000"/>
              </a:solidFill>
              <a:latin typeface="Arial"/>
            </a:endParaRPr>
          </a:p>
          <a:p>
            <a:pPr marL="457200" indent="-310680">
              <a:lnSpc>
                <a:spcPct val="115000"/>
              </a:lnSpc>
              <a:buClr>
                <a:srgbClr val="233a44"/>
              </a:buClr>
              <a:buFont typeface="Calibri"/>
              <a:buChar char="❖"/>
            </a:pPr>
            <a:r>
              <a:rPr b="0" lang="id" sz="1300" spc="-1" strike="noStrike">
                <a:solidFill>
                  <a:srgbClr val="233a44"/>
                </a:solidFill>
                <a:latin typeface="Calibri"/>
                <a:ea typeface="Calibri"/>
              </a:rPr>
              <a:t>Isi dari Vagrantfile sebagai berikut:</a:t>
            </a:r>
            <a:endParaRPr b="0" lang="en-US" sz="1300" spc="-1" strike="noStrike">
              <a:solidFill>
                <a:srgbClr val="000000"/>
              </a:solidFill>
              <a:latin typeface="Arial"/>
            </a:endParaRPr>
          </a:p>
          <a:p>
            <a:pPr marL="457200" indent="-310680">
              <a:lnSpc>
                <a:spcPct val="115000"/>
              </a:lnSpc>
              <a:buClr>
                <a:srgbClr val="233a44"/>
              </a:buClr>
              <a:buFont typeface="Calibri"/>
              <a:buChar char="❖"/>
            </a:pPr>
            <a:r>
              <a:rPr b="0" lang="id" sz="1300" spc="-1" strike="noStrike">
                <a:solidFill>
                  <a:srgbClr val="233a44"/>
                </a:solidFill>
                <a:latin typeface="Calibri"/>
                <a:ea typeface="Calibri"/>
              </a:rPr>
              <a:t>Setelah selesai melakukan config, lakukan command vagrant up</a:t>
            </a:r>
            <a:endParaRPr b="0" lang="en-US" sz="1300" spc="-1" strike="noStrike">
              <a:solidFill>
                <a:srgbClr val="000000"/>
              </a:solidFill>
              <a:latin typeface="Arial"/>
            </a:endParaRPr>
          </a:p>
          <a:p>
            <a:pPr marL="457200" indent="-310680">
              <a:lnSpc>
                <a:spcPct val="115000"/>
              </a:lnSpc>
              <a:buClr>
                <a:srgbClr val="233a44"/>
              </a:buClr>
              <a:buFont typeface="Calibri"/>
              <a:buChar char="❖"/>
            </a:pPr>
            <a:r>
              <a:rPr b="0" lang="id" sz="1300" spc="-1" strike="noStrike">
                <a:solidFill>
                  <a:srgbClr val="233a44"/>
                </a:solidFill>
                <a:latin typeface="Calibri"/>
                <a:ea typeface="Calibri"/>
              </a:rPr>
              <a:t>Selanjutnya kita bisa mengakses vagrant tersebut dengan vagrant ssh</a:t>
            </a:r>
            <a:endParaRPr b="0" lang="en-US" sz="1300" spc="-1" strike="noStrike">
              <a:solidFill>
                <a:srgbClr val="000000"/>
              </a:solidFill>
              <a:latin typeface="Arial"/>
            </a:endParaRPr>
          </a:p>
          <a:p>
            <a:pPr marL="457200" indent="-310680">
              <a:lnSpc>
                <a:spcPct val="115000"/>
              </a:lnSpc>
              <a:buClr>
                <a:srgbClr val="233a44"/>
              </a:buClr>
              <a:buFont typeface="Calibri"/>
              <a:buChar char="❖"/>
            </a:pPr>
            <a:r>
              <a:rPr b="0" lang="id" sz="1300" spc="-1" strike="noStrike">
                <a:solidFill>
                  <a:srgbClr val="233a44"/>
                </a:solidFill>
                <a:latin typeface="Calibri"/>
                <a:ea typeface="Calibri"/>
              </a:rPr>
              <a:t>Ini akan berlaku sama baik pada sisi webserver ataupun database, perbedaan ada pada config.vm.define, config.vm.hostname, vb.name</a:t>
            </a:r>
            <a:endParaRPr b="0" lang="en-US" sz="1300" spc="-1" strike="noStrike">
              <a:solidFill>
                <a:srgbClr val="000000"/>
              </a:solidFill>
              <a:latin typeface="Arial"/>
            </a:endParaRPr>
          </a:p>
        </p:txBody>
      </p:sp>
    </p:spTree>
  </p:cSld>
  <mc:AlternateContent>
    <mc:Choice Requires="p14">
      <p:transition spd="slow" p14:dur="2000">
        <p14:glitter dir="l" pattern="hexagon"/>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819000" y="845640"/>
            <a:ext cx="7505280" cy="954360"/>
          </a:xfrm>
          <a:prstGeom prst="rect">
            <a:avLst/>
          </a:prstGeom>
          <a:noFill/>
          <a:ln>
            <a:noFill/>
          </a:ln>
        </p:spPr>
        <p:txBody>
          <a:bodyPr tIns="91440" bIns="91440">
            <a:normAutofit/>
          </a:bodyPr>
          <a:p>
            <a:pPr algn="ctr">
              <a:lnSpc>
                <a:spcPct val="100000"/>
              </a:lnSpc>
              <a:tabLst>
                <a:tab algn="l" pos="0"/>
              </a:tabLst>
            </a:pPr>
            <a:r>
              <a:rPr b="0" lang="id" sz="3000" spc="-1" strike="noStrike">
                <a:solidFill>
                  <a:srgbClr val="af7b51"/>
                </a:solidFill>
                <a:latin typeface="Nunito"/>
                <a:ea typeface="Nunito"/>
              </a:rPr>
              <a:t>Tahapan 2 Git clone</a:t>
            </a:r>
            <a:endParaRPr b="0" lang="en-US" sz="3000" spc="-1" strike="noStrike">
              <a:solidFill>
                <a:srgbClr val="000000"/>
              </a:solidFill>
              <a:latin typeface="Arial"/>
            </a:endParaRPr>
          </a:p>
        </p:txBody>
      </p:sp>
      <p:sp>
        <p:nvSpPr>
          <p:cNvPr id="112" name="TextShape 2"/>
          <p:cNvSpPr txBox="1"/>
          <p:nvPr/>
        </p:nvSpPr>
        <p:spPr>
          <a:xfrm>
            <a:off x="819000" y="1990800"/>
            <a:ext cx="7505280" cy="2447640"/>
          </a:xfrm>
          <a:prstGeom prst="rect">
            <a:avLst/>
          </a:prstGeom>
          <a:noFill/>
          <a:ln>
            <a:noFill/>
          </a:ln>
        </p:spPr>
        <p:txBody>
          <a:bodyPr tIns="91440" bIns="91440">
            <a:normAutofit/>
          </a:bodyPr>
          <a:p>
            <a:pPr marL="457200" indent="-310680">
              <a:lnSpc>
                <a:spcPct val="115000"/>
              </a:lnSpc>
              <a:buClr>
                <a:srgbClr val="233a44"/>
              </a:buClr>
              <a:buFont typeface="Calibri"/>
              <a:buChar char="❏"/>
            </a:pPr>
            <a:r>
              <a:rPr b="0" lang="id" sz="1300" spc="-1" strike="noStrike">
                <a:solidFill>
                  <a:srgbClr val="233a44"/>
                </a:solidFill>
                <a:latin typeface="Calibri"/>
                <a:ea typeface="Calibri"/>
              </a:rPr>
              <a:t>Pada tahapan ini, kita akan melakukan clone pada masing-masing vm</a:t>
            </a:r>
            <a:endParaRPr b="0" lang="en-US" sz="1300" spc="-1" strike="noStrike">
              <a:solidFill>
                <a:srgbClr val="000000"/>
              </a:solidFill>
              <a:latin typeface="Arial"/>
            </a:endParaRPr>
          </a:p>
          <a:p>
            <a:pPr marL="457200" indent="-310680">
              <a:lnSpc>
                <a:spcPct val="115000"/>
              </a:lnSpc>
              <a:buClr>
                <a:srgbClr val="233a44"/>
              </a:buClr>
              <a:buFont typeface="Calibri"/>
              <a:buChar char="❏"/>
            </a:pPr>
            <a:r>
              <a:rPr b="0" lang="id" sz="1300" spc="-1" strike="noStrike">
                <a:solidFill>
                  <a:srgbClr val="233a44"/>
                </a:solidFill>
                <a:latin typeface="Calibri"/>
                <a:ea typeface="Calibri"/>
              </a:rPr>
              <a:t>Sebagai contoh pada vm webserver kita memiliki ip 192.168.100.228, lalu melakukan clone dengan cara command: git clone </a:t>
            </a:r>
            <a:r>
              <a:rPr b="0" lang="id" sz="1300" spc="-1" strike="noStrike" u="sng">
                <a:solidFill>
                  <a:srgbClr val="3d4594"/>
                </a:solidFill>
                <a:uFillTx/>
                <a:latin typeface="Calibri"/>
                <a:ea typeface="Calibri"/>
                <a:hlinkClick r:id="rId1"/>
              </a:rPr>
              <a:t>https://github.com/prihuda/automasi-bash.git</a:t>
            </a:r>
            <a:endParaRPr b="0" lang="en-US" sz="1300" spc="-1" strike="noStrike">
              <a:solidFill>
                <a:srgbClr val="000000"/>
              </a:solidFill>
              <a:latin typeface="Arial"/>
            </a:endParaRPr>
          </a:p>
          <a:p>
            <a:pPr marL="457200" indent="-310680">
              <a:lnSpc>
                <a:spcPct val="115000"/>
              </a:lnSpc>
              <a:buClr>
                <a:srgbClr val="233a44"/>
              </a:buClr>
              <a:buFont typeface="Calibri"/>
              <a:buChar char="❏"/>
            </a:pPr>
            <a:r>
              <a:rPr b="0" lang="id" sz="1300" spc="-1" strike="noStrike">
                <a:solidFill>
                  <a:srgbClr val="233a44"/>
                </a:solidFill>
                <a:latin typeface="Calibri"/>
                <a:ea typeface="Calibri"/>
              </a:rPr>
              <a:t>ini juga berlaku pada vm database yang memiliki ip 192.168.100.228, dengan command yang sama</a:t>
            </a:r>
            <a:endParaRPr b="0" lang="en-US" sz="1300" spc="-1" strike="noStrike">
              <a:solidFill>
                <a:srgbClr val="000000"/>
              </a:solidFill>
              <a:latin typeface="Arial"/>
            </a:endParaRPr>
          </a:p>
        </p:txBody>
      </p:sp>
    </p:spTree>
  </p:cSld>
  <mc:AlternateContent>
    <mc:Choice Requires="p14">
      <p:transition spd="slow" p14:dur="2000">
        <p14:ripple/>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19000" y="845640"/>
            <a:ext cx="7505280" cy="954360"/>
          </a:xfrm>
          <a:prstGeom prst="rect">
            <a:avLst/>
          </a:prstGeom>
          <a:noFill/>
          <a:ln>
            <a:noFill/>
          </a:ln>
        </p:spPr>
        <p:txBody>
          <a:bodyPr tIns="91440" bIns="91440">
            <a:normAutofit/>
          </a:bodyPr>
          <a:p>
            <a:pPr algn="ctr">
              <a:lnSpc>
                <a:spcPct val="100000"/>
              </a:lnSpc>
              <a:tabLst>
                <a:tab algn="l" pos="0"/>
              </a:tabLst>
            </a:pPr>
            <a:r>
              <a:rPr b="0" lang="id" sz="3000" spc="-1" strike="noStrike">
                <a:solidFill>
                  <a:srgbClr val="af7b51"/>
                </a:solidFill>
                <a:latin typeface="Nunito"/>
                <a:ea typeface="Nunito"/>
              </a:rPr>
              <a:t>Tahapan 3 Eksekusi Bash Script</a:t>
            </a:r>
            <a:endParaRPr b="0" lang="en-US" sz="3000" spc="-1" strike="noStrike">
              <a:solidFill>
                <a:srgbClr val="000000"/>
              </a:solidFill>
              <a:latin typeface="Arial"/>
            </a:endParaRPr>
          </a:p>
        </p:txBody>
      </p:sp>
      <p:sp>
        <p:nvSpPr>
          <p:cNvPr id="114" name="TextShape 2"/>
          <p:cNvSpPr txBox="1"/>
          <p:nvPr/>
        </p:nvSpPr>
        <p:spPr>
          <a:xfrm>
            <a:off x="819000" y="1990800"/>
            <a:ext cx="7505280" cy="2447640"/>
          </a:xfrm>
          <a:prstGeom prst="rect">
            <a:avLst/>
          </a:prstGeom>
          <a:noFill/>
          <a:ln>
            <a:noFill/>
          </a:ln>
        </p:spPr>
        <p:txBody>
          <a:bodyPr tIns="91440" bIns="91440">
            <a:normAutofit/>
          </a:bodyPr>
          <a:p>
            <a:pPr marL="457200" indent="-310680">
              <a:lnSpc>
                <a:spcPct val="115000"/>
              </a:lnSpc>
              <a:buClr>
                <a:srgbClr val="233a44"/>
              </a:buClr>
              <a:buFont typeface="Calibri"/>
              <a:buChar char="➢"/>
            </a:pPr>
            <a:r>
              <a:rPr b="0" lang="id" sz="1300" spc="-1" strike="noStrike">
                <a:solidFill>
                  <a:srgbClr val="233a44"/>
                </a:solidFill>
                <a:latin typeface="Calibri"/>
                <a:ea typeface="Calibri"/>
              </a:rPr>
              <a:t>Pada tahapan ini setelah kita melakukan git clone, maka akan terdapat 3 file di dalam folder automasi-bash yaitu AutomasiDeployApp berguna untuk deploy aplikasi pada webserver secara automasi, AutomasiWebserverDB berguna untuk melakukan proses installasi untuk webserver dan database secara automasi, pada case ini kita akan menggunakan webserver apache2 dan database mysql, yang terakhir adalah autoremove berguna untuk menghapus database secara utuh, script ini berguna supaya peserta ujian menghapus terlebih dahulu yang sudah terinstall pada vm agar pada waktu test terlihat seperti vm yang kosong.</a:t>
            </a:r>
            <a:endParaRPr b="0" lang="en-US" sz="1300" spc="-1" strike="noStrike">
              <a:solidFill>
                <a:srgbClr val="000000"/>
              </a:solidFill>
              <a:latin typeface="Arial"/>
            </a:endParaRPr>
          </a:p>
        </p:txBody>
      </p:sp>
    </p:spTree>
  </p:cSld>
  <mc:AlternateContent>
    <mc:Choice Requires="p14">
      <p:transition spd="slow" p14:dur="2000">
        <p14:vortex/>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2021-08-01T23:15:29Z</dcterms:modified>
  <cp:revision>2</cp:revision>
  <dc:subject/>
  <dc:title/>
</cp:coreProperties>
</file>