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7" r:id="rId9"/>
    <p:sldId id="265" r:id="rId10"/>
    <p:sldId id="263" r:id="rId11"/>
    <p:sldId id="262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9B5D-4DF5-401C-A99B-64E49FB23353}" type="datetimeFigureOut">
              <a:rPr lang="en-US" smtClean="0"/>
              <a:t>12/01/14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A8BA-CD3B-438E-977F-F38FF497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4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9B5D-4DF5-401C-A99B-64E49FB23353}" type="datetimeFigureOut">
              <a:rPr lang="en-US" smtClean="0"/>
              <a:t>12/01/14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A8BA-CD3B-438E-977F-F38FF497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0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9B5D-4DF5-401C-A99B-64E49FB23353}" type="datetimeFigureOut">
              <a:rPr lang="en-US" smtClean="0"/>
              <a:t>12/01/14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A8BA-CD3B-438E-977F-F38FF497149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9697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9B5D-4DF5-401C-A99B-64E49FB23353}" type="datetimeFigureOut">
              <a:rPr lang="en-US" smtClean="0"/>
              <a:t>12/01/14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A8BA-CD3B-438E-977F-F38FF497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1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9B5D-4DF5-401C-A99B-64E49FB23353}" type="datetimeFigureOut">
              <a:rPr lang="en-US" smtClean="0"/>
              <a:t>12/01/14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A8BA-CD3B-438E-977F-F38FF497149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52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9B5D-4DF5-401C-A99B-64E49FB23353}" type="datetimeFigureOut">
              <a:rPr lang="en-US" smtClean="0"/>
              <a:t>12/01/14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A8BA-CD3B-438E-977F-F38FF497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4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9B5D-4DF5-401C-A99B-64E49FB23353}" type="datetimeFigureOut">
              <a:rPr lang="en-US" smtClean="0"/>
              <a:t>12/01/14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A8BA-CD3B-438E-977F-F38FF497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76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9B5D-4DF5-401C-A99B-64E49FB23353}" type="datetimeFigureOut">
              <a:rPr lang="en-US" smtClean="0"/>
              <a:t>12/01/14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A8BA-CD3B-438E-977F-F38FF497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8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9B5D-4DF5-401C-A99B-64E49FB23353}" type="datetimeFigureOut">
              <a:rPr lang="en-US" smtClean="0"/>
              <a:t>12/01/14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A8BA-CD3B-438E-977F-F38FF497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6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9B5D-4DF5-401C-A99B-64E49FB23353}" type="datetimeFigureOut">
              <a:rPr lang="en-US" smtClean="0"/>
              <a:t>12/01/14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A8BA-CD3B-438E-977F-F38FF497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5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9B5D-4DF5-401C-A99B-64E49FB23353}" type="datetimeFigureOut">
              <a:rPr lang="en-US" smtClean="0"/>
              <a:t>12/01/14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A8BA-CD3B-438E-977F-F38FF497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6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9B5D-4DF5-401C-A99B-64E49FB23353}" type="datetimeFigureOut">
              <a:rPr lang="en-US" smtClean="0"/>
              <a:t>12/01/14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A8BA-CD3B-438E-977F-F38FF497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6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9B5D-4DF5-401C-A99B-64E49FB23353}" type="datetimeFigureOut">
              <a:rPr lang="en-US" smtClean="0"/>
              <a:t>12/01/14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A8BA-CD3B-438E-977F-F38FF497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1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9B5D-4DF5-401C-A99B-64E49FB23353}" type="datetimeFigureOut">
              <a:rPr lang="en-US" smtClean="0"/>
              <a:t>12/01/14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A8BA-CD3B-438E-977F-F38FF497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0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9B5D-4DF5-401C-A99B-64E49FB23353}" type="datetimeFigureOut">
              <a:rPr lang="en-US" smtClean="0"/>
              <a:t>12/01/14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A8BA-CD3B-438E-977F-F38FF497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7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9B5D-4DF5-401C-A99B-64E49FB23353}" type="datetimeFigureOut">
              <a:rPr lang="en-US" smtClean="0"/>
              <a:t>12/01/14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A8BA-CD3B-438E-977F-F38FF497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99B5D-4DF5-401C-A99B-64E49FB23353}" type="datetimeFigureOut">
              <a:rPr lang="en-US" smtClean="0"/>
              <a:t>12/01/14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B0A8BA-CD3B-438E-977F-F38FF497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7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5G Mobile Network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Mr.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Pritesh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Gandhi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Guidance by Prof.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Cannistra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5G: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Visualize the whole universe or planet lively</a:t>
            </a:r>
          </a:p>
          <a:p>
            <a:r>
              <a:rPr lang="en-US" dirty="0" smtClean="0"/>
              <a:t>Enable calling based on IP</a:t>
            </a:r>
          </a:p>
          <a:p>
            <a:r>
              <a:rPr lang="en-US" dirty="0" smtClean="0"/>
              <a:t>Wearable devices with AI</a:t>
            </a:r>
          </a:p>
          <a:p>
            <a:r>
              <a:rPr lang="en-US" dirty="0" smtClean="0"/>
              <a:t>Hologram or 3D phone calls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310" y="2404330"/>
            <a:ext cx="5321490" cy="377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9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On-Going Research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9397"/>
            <a:ext cx="10515600" cy="4351338"/>
          </a:xfrm>
        </p:spPr>
        <p:txBody>
          <a:bodyPr/>
          <a:lstStyle/>
          <a:p>
            <a:r>
              <a:rPr lang="en-US" dirty="0" err="1" smtClean="0"/>
              <a:t>Huawai</a:t>
            </a:r>
            <a:r>
              <a:rPr lang="en-US" dirty="0" smtClean="0"/>
              <a:t> – collaboration with 20 universities</a:t>
            </a:r>
          </a:p>
          <a:p>
            <a:r>
              <a:rPr lang="en-US" dirty="0"/>
              <a:t>NASA partnered with Geoff Brown and Machine-to-Machine Intelligence (M2Mi) </a:t>
            </a:r>
            <a:r>
              <a:rPr lang="en-US" dirty="0" smtClean="0"/>
              <a:t>Corp</a:t>
            </a:r>
          </a:p>
          <a:p>
            <a:r>
              <a:rPr lang="en-US" dirty="0"/>
              <a:t>UK's University of </a:t>
            </a:r>
            <a:r>
              <a:rPr lang="en-US" dirty="0" smtClean="0"/>
              <a:t>Surrey partnered with </a:t>
            </a:r>
            <a:r>
              <a:rPr lang="en-US" dirty="0" err="1" smtClean="0"/>
              <a:t>Samsung,Huawei</a:t>
            </a:r>
            <a:r>
              <a:rPr lang="en-US" dirty="0" smtClean="0"/>
              <a:t>,</a:t>
            </a:r>
            <a:r>
              <a:rPr lang="en-US" dirty="0"/>
              <a:t> Telefonica Europe, Fujitsu Laboratories Europe, Rohde &amp; Schwarz, and </a:t>
            </a:r>
            <a:r>
              <a:rPr lang="en-US" dirty="0" err="1"/>
              <a:t>Aircom</a:t>
            </a:r>
            <a:r>
              <a:rPr lang="en-US" dirty="0"/>
              <a:t> </a:t>
            </a:r>
            <a:r>
              <a:rPr lang="en-US" dirty="0" smtClean="0"/>
              <a:t>International</a:t>
            </a:r>
          </a:p>
          <a:p>
            <a:r>
              <a:rPr lang="en-US" dirty="0" smtClean="0"/>
              <a:t>Samsung claims first 5G demo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8174"/>
            <a:ext cx="5049112" cy="23028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86" y="3690213"/>
            <a:ext cx="4776716" cy="227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8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799" y="1464553"/>
            <a:ext cx="8596668" cy="3880773"/>
          </a:xfrm>
        </p:spPr>
        <p:txBody>
          <a:bodyPr/>
          <a:lstStyle/>
          <a:p>
            <a:r>
              <a:rPr lang="en-US" dirty="0" smtClean="0"/>
              <a:t>Now a days the mobile devices have been become an integral part of human life. They are advancing in the processing power &amp; storage.</a:t>
            </a:r>
          </a:p>
          <a:p>
            <a:r>
              <a:rPr lang="en-US" dirty="0" smtClean="0"/>
              <a:t>There have been 4 generations of mobile network till now.</a:t>
            </a:r>
          </a:p>
          <a:p>
            <a:r>
              <a:rPr lang="en-US" dirty="0" smtClean="0"/>
              <a:t>With the time, the technologies will require far better &amp; efficient network than what we have now.</a:t>
            </a:r>
          </a:p>
          <a:p>
            <a:r>
              <a:rPr lang="en-US" dirty="0" smtClean="0"/>
              <a:t>According to the prospective services provided by 5G, All-IP, SDR, </a:t>
            </a:r>
            <a:r>
              <a:rPr lang="en-US" dirty="0" err="1" smtClean="0"/>
              <a:t>Congnitive</a:t>
            </a:r>
            <a:r>
              <a:rPr lang="en-US" dirty="0" smtClean="0"/>
              <a:t> Radio , IEEE 802.21 will be used.</a:t>
            </a:r>
          </a:p>
          <a:p>
            <a:r>
              <a:rPr lang="en-US" dirty="0" smtClean="0"/>
              <a:t>With the services provided by 5G, it will initiate a new era of mobile networking.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7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884" y="2780175"/>
            <a:ext cx="8596668" cy="13208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THANK YOU!!!!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0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is the important device nowadays</a:t>
            </a:r>
          </a:p>
          <a:p>
            <a:r>
              <a:rPr lang="en-US" dirty="0" smtClean="0"/>
              <a:t>Now people are using 4 generations of network: 1G,2G,3G,4G</a:t>
            </a:r>
          </a:p>
          <a:p>
            <a:r>
              <a:rPr lang="en-US" dirty="0" smtClean="0"/>
              <a:t>This research focuses on the need  of 5G,comparison among them, challenges in developing 5G, potential services provided by 5G, new technologies required for 5G &amp; applications of 5G.</a:t>
            </a:r>
          </a:p>
          <a:p>
            <a:r>
              <a:rPr lang="en-US" dirty="0" smtClean="0"/>
              <a:t>This paper also discusses about the prospective 5G architecture &amp; on-going research on 5G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Describe the evolution of mobile network.</a:t>
            </a:r>
          </a:p>
          <a:p>
            <a:pPr lvl="0"/>
            <a:r>
              <a:rPr lang="en-US" dirty="0" smtClean="0"/>
              <a:t>Need </a:t>
            </a:r>
            <a:r>
              <a:rPr lang="en-US" dirty="0"/>
              <a:t>of </a:t>
            </a:r>
            <a:r>
              <a:rPr lang="en-US" dirty="0" smtClean="0"/>
              <a:t>5G</a:t>
            </a:r>
            <a:endParaRPr lang="en-US" dirty="0"/>
          </a:p>
          <a:p>
            <a:pPr lvl="0"/>
            <a:r>
              <a:rPr lang="en-US" dirty="0"/>
              <a:t>Different prospective services availed </a:t>
            </a:r>
            <a:r>
              <a:rPr lang="en-US" dirty="0" smtClean="0"/>
              <a:t>by </a:t>
            </a:r>
            <a:r>
              <a:rPr lang="en-US" dirty="0"/>
              <a:t>5G</a:t>
            </a:r>
          </a:p>
          <a:p>
            <a:pPr lvl="0"/>
            <a:r>
              <a:rPr lang="en-US" dirty="0"/>
              <a:t>Different </a:t>
            </a:r>
            <a:r>
              <a:rPr lang="en-US" dirty="0" smtClean="0"/>
              <a:t>protocols or technologies </a:t>
            </a:r>
            <a:r>
              <a:rPr lang="en-US" dirty="0"/>
              <a:t>like </a:t>
            </a:r>
            <a:r>
              <a:rPr lang="en-US" dirty="0" smtClean="0"/>
              <a:t>software defined radio(SDR),IEEE 802.21, </a:t>
            </a:r>
            <a:r>
              <a:rPr lang="en-US" dirty="0"/>
              <a:t>All-IP used in 5G for supporting the prospective services</a:t>
            </a:r>
          </a:p>
          <a:p>
            <a:pPr lvl="0"/>
            <a:r>
              <a:rPr lang="en-US" dirty="0"/>
              <a:t>On-going research on 5G</a:t>
            </a:r>
          </a:p>
          <a:p>
            <a:pPr lvl="0"/>
            <a:r>
              <a:rPr lang="en-US" dirty="0"/>
              <a:t>Applications of </a:t>
            </a:r>
            <a:r>
              <a:rPr lang="en-US" dirty="0" smtClean="0"/>
              <a:t>5G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4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1G introduces in 1981, 2G in 1991,3G in 1998,4G in 2008</a:t>
            </a:r>
          </a:p>
          <a:p>
            <a:r>
              <a:rPr lang="en-US" dirty="0" smtClean="0"/>
              <a:t>It is said that a new generation of mobile network standard appears in every approximately 10 years.</a:t>
            </a:r>
          </a:p>
          <a:p>
            <a:r>
              <a:rPr lang="en-US" dirty="0" smtClean="0"/>
              <a:t>Evolution of 5G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645" y="4001294"/>
            <a:ext cx="8100379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6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5G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Very high data rate : 1000 times current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Massive number of devices : approx. 50 billion devices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Low latency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Uninterrupted service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1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Challenges/ Services availed by 5G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Cognitive radio : New ways of using the spectrum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Software defined radio : Reconfigure or add more devices while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Interoperability within heterogeneous networks : IEEE 802.21- Handover between different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 IP Network : All data through IP address, security issues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Cloud Computing :Install apps once, store data at one place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Device-to-Device communication 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547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5G functional Architecture 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41" y="1270000"/>
            <a:ext cx="7519915" cy="5186966"/>
          </a:xfrm>
        </p:spPr>
      </p:pic>
    </p:spTree>
    <p:extLst>
      <p:ext uri="{BB962C8B-B14F-4D97-AF65-F5344CB8AC3E}">
        <p14:creationId xmlns:p14="http://schemas.microsoft.com/office/powerpoint/2010/main" val="377375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6" y="150125"/>
            <a:ext cx="8618909" cy="64144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5" y="791570"/>
            <a:ext cx="10617957" cy="5974373"/>
          </a:xfrm>
        </p:spPr>
      </p:pic>
    </p:spTree>
    <p:extLst>
      <p:ext uri="{BB962C8B-B14F-4D97-AF65-F5344CB8AC3E}">
        <p14:creationId xmlns:p14="http://schemas.microsoft.com/office/powerpoint/2010/main" val="311491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12" y="0"/>
            <a:ext cx="7983941" cy="6858000"/>
          </a:xfrm>
        </p:spPr>
      </p:pic>
    </p:spTree>
    <p:extLst>
      <p:ext uri="{BB962C8B-B14F-4D97-AF65-F5344CB8AC3E}">
        <p14:creationId xmlns:p14="http://schemas.microsoft.com/office/powerpoint/2010/main" val="12906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</TotalTime>
  <Words>389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Trebuchet MS</vt:lpstr>
      <vt:lpstr>Wingdings 3</vt:lpstr>
      <vt:lpstr>Facet</vt:lpstr>
      <vt:lpstr>5G Mobile Network</vt:lpstr>
      <vt:lpstr>Abstract</vt:lpstr>
      <vt:lpstr>Objectives</vt:lpstr>
      <vt:lpstr>Evolution</vt:lpstr>
      <vt:lpstr>Need of 5G : </vt:lpstr>
      <vt:lpstr>Challenges/ Services availed by 5G :</vt:lpstr>
      <vt:lpstr>5G functional Architecture :</vt:lpstr>
      <vt:lpstr>PowerPoint Presentation</vt:lpstr>
      <vt:lpstr>Use Case :</vt:lpstr>
      <vt:lpstr>Applications of 5G:</vt:lpstr>
      <vt:lpstr>On-Going Research :</vt:lpstr>
      <vt:lpstr>Conclusion :</vt:lpstr>
      <vt:lpstr>THANK YOU!!!!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Mobile Network</dc:title>
  <dc:creator>Pritz</dc:creator>
  <cp:lastModifiedBy>Pritz</cp:lastModifiedBy>
  <cp:revision>24</cp:revision>
  <dcterms:created xsi:type="dcterms:W3CDTF">2014-11-30T21:35:47Z</dcterms:created>
  <dcterms:modified xsi:type="dcterms:W3CDTF">2014-12-01T19:33:22Z</dcterms:modified>
</cp:coreProperties>
</file>