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Excel Macro Migration Factory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646464"/>
                </a:solidFill>
              </a:defRPr>
            </a:pPr>
            <a:r>
              <a:t>Transforming Legacy Systems for Modern Infrastructure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1148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⚠️ The Challenge</a:t>
            </a:r>
          </a:p>
          <a:p/>
          <a:p>
            <a:pPr/>
            <a:r>
              <a:t>• Data Integrity Risks – Aging code</a:t>
            </a:r>
            <a:br/>
            <a:r>
              <a:t>• Security Vulnerabilities – Sensitive data exposed</a:t>
            </a:r>
            <a:br/>
            <a:r>
              <a:t>• Scalability Barriers – Manual processes</a:t>
            </a:r>
            <a:br/>
            <a:r>
              <a:t>• Knowledge Gaps – Undocumented logic</a:t>
            </a:r>
            <a:br/>
            <a:r>
              <a:t>• Infra Incompatibility – 64-bit breaks 32-bit macros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41148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🏭 Our Solution – Factory Model</a:t>
            </a:r>
          </a:p>
          <a:p/>
          <a:p>
            <a:pPr/>
            <a:r>
              <a:t>1. Compatibility Migration – Refactor for 64-bit Nova</a:t>
            </a:r>
            <a:br/>
            <a:r>
              <a:t>2. Digital Transformation – Rebuild on SG MAXX</a:t>
            </a:r>
            <a:br/>
            <a:br/>
            <a:r>
              <a:t>🔧 Powered by managed service partnerships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4048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🧠 Core Technical Capabilities</a:t>
            </a:r>
          </a:p>
          <a:p/>
          <a:p>
            <a:pPr/>
            <a:r>
              <a:t>• Excel &amp; Access Expertise</a:t>
            </a:r>
            <a:br/>
            <a:r>
              <a:t>• VBA Code Modernization</a:t>
            </a:r>
            <a:br/>
            <a:r>
              <a:t>• Python Automation</a:t>
            </a:r>
            <a:br/>
            <a:r>
              <a:t>• SQL Integration</a:t>
            </a:r>
            <a:br/>
            <a:r>
              <a:t>• SG MAXX Lambda Deployment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84048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💼 Business Value Delivered</a:t>
            </a:r>
          </a:p>
          <a:p/>
          <a:p>
            <a:pPr/>
            <a:r>
              <a:t>✅ Operational Efficiency – 60% effort reduction</a:t>
            </a:r>
            <a:br/>
            <a:r>
              <a:t>✅ Enhanced Security – Shadow IT eliminated</a:t>
            </a:r>
            <a:br/>
            <a:r>
              <a:t>✅ Quality Assurance – Standardized testing</a:t>
            </a:r>
            <a:br/>
            <a:r>
              <a:t>✅ Business Continuity – Growth ready</a:t>
            </a:r>
            <a:br/>
            <a:r>
              <a:t>✅ Risk Mitigation – No failure 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6692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006633"/>
                </a:solidFill>
              </a:defRPr>
            </a:pPr>
            <a:r>
              <a:t>🌟 Impact: Enabling seamless digital transformation while preserving critical business logic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