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1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April 29,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April 29,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EmAGnet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815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PROJECT TEAM:</a:t>
            </a:r>
          </a:p>
          <a:p>
            <a:pPr marL="342900" indent="-342900">
              <a:buFont typeface="Arial"/>
              <a:buChar char="•"/>
            </a:pPr>
            <a:endParaRPr lang="en-US" b="1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UMEAZ KHERADIA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APOORVA JOSHI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KSHITIJ KAUSHIK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POOJA GAIKWAD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PRIYABRATA PUROHIT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SANDEEP KUMAR BETHI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9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&amp; Simplicity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3 Click Rule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Layout</a:t>
            </a:r>
          </a:p>
          <a:p>
            <a:endParaRPr lang="en-US" dirty="0"/>
          </a:p>
          <a:p>
            <a:r>
              <a:rPr lang="en-US" dirty="0" smtClean="0"/>
              <a:t>User Experience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48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Thank You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6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employee in an organization have to fill the timesheet for their work . In an organization, a person would normally need approximately 10 minutes to fill </a:t>
            </a:r>
            <a:r>
              <a:rPr lang="en-US" dirty="0" smtClean="0"/>
              <a:t>timesheet manually, </a:t>
            </a:r>
            <a:r>
              <a:rPr lang="en-US" dirty="0" smtClean="0"/>
              <a:t>out of 8hours. Manually filling timesheets may also tend to error.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Manager cannot keep task details of every employee. Developer generally has to verbally inform next team member after committing code . If a company uses multiple software ,a simple task will need to be created multiple times over all these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5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– To develop an application which will solve the problem of filling timesheets by providing a convenient solution which will be easy to use, provide efficiency and will save money and time.</a:t>
            </a:r>
          </a:p>
          <a:p>
            <a:r>
              <a:rPr lang="en-US" dirty="0" smtClean="0"/>
              <a:t>Objective- To monitor the time by application which will eliminate the manual work</a:t>
            </a:r>
          </a:p>
          <a:p>
            <a:r>
              <a:rPr lang="en-US" dirty="0" smtClean="0"/>
              <a:t>To provide notification to all other employers about any requirement change done by </a:t>
            </a:r>
            <a:r>
              <a:rPr lang="en-US" dirty="0" smtClean="0"/>
              <a:t>any </a:t>
            </a:r>
            <a:r>
              <a:rPr lang="en-US" dirty="0" smtClean="0"/>
              <a:t>developer</a:t>
            </a:r>
          </a:p>
          <a:p>
            <a:r>
              <a:rPr lang="en-US" dirty="0" smtClean="0"/>
              <a:t>To develop a calendar system in which a developer can actually see the task of other project team members and schedule an appointment through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9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EMagnet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Automatic Timesheets</a:t>
            </a:r>
          </a:p>
          <a:p>
            <a:endParaRPr lang="en-US" dirty="0"/>
          </a:p>
          <a:p>
            <a:r>
              <a:rPr lang="en-US" dirty="0" smtClean="0"/>
              <a:t>JIRA and GIT Integration</a:t>
            </a:r>
          </a:p>
          <a:p>
            <a:endParaRPr lang="en-US" dirty="0"/>
          </a:p>
          <a:p>
            <a:r>
              <a:rPr lang="en-US" dirty="0" smtClean="0"/>
              <a:t>Calendar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eliminate the manual filling of time-sheets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reduce time and increase productivity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/>
              <a:t>We should be able to access the API’s from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smtClean="0"/>
              <a:t>JIRA, </a:t>
            </a:r>
            <a:r>
              <a:rPr lang="en-US" dirty="0"/>
              <a:t>to get proper authorization and data </a:t>
            </a:r>
            <a:r>
              <a:rPr lang="en-US" dirty="0" smtClean="0"/>
              <a:t>retrieval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Our tool should interface efficiently with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smtClean="0"/>
              <a:t>JIRA or </a:t>
            </a:r>
            <a:r>
              <a:rPr lang="en-US" dirty="0"/>
              <a:t>any other project management </a:t>
            </a:r>
            <a:r>
              <a:rPr lang="en-US" dirty="0" smtClean="0"/>
              <a:t>tool</a:t>
            </a:r>
          </a:p>
          <a:p>
            <a:pPr lvl="0"/>
            <a:endParaRPr lang="en-US" dirty="0"/>
          </a:p>
          <a:p>
            <a:r>
              <a:rPr lang="en-US" dirty="0"/>
              <a:t>The tool should be able to make transitions from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smtClean="0"/>
              <a:t>JIRA, </a:t>
            </a:r>
            <a:r>
              <a:rPr lang="en-US" dirty="0"/>
              <a:t>as and when required by users </a:t>
            </a:r>
          </a:p>
        </p:txBody>
      </p:sp>
    </p:spTree>
    <p:extLst>
      <p:ext uri="{BB962C8B-B14F-4D97-AF65-F5344CB8AC3E}">
        <p14:creationId xmlns:p14="http://schemas.microsoft.com/office/powerpoint/2010/main" val="6596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use case diagr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57" r="-338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04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 descr="Activ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30" b="-6830"/>
          <a:stretch>
            <a:fillRect/>
          </a:stretch>
        </p:blipFill>
        <p:spPr>
          <a:xfrm>
            <a:off x="356613" y="1248104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88750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BPMN: Calendar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" r="15512" b="13845"/>
          <a:stretch/>
        </p:blipFill>
        <p:spPr>
          <a:xfrm>
            <a:off x="717550" y="1917700"/>
            <a:ext cx="8174594" cy="4826000"/>
          </a:xfrm>
        </p:spPr>
      </p:pic>
    </p:spTree>
    <p:extLst>
      <p:ext uri="{BB962C8B-B14F-4D97-AF65-F5344CB8AC3E}">
        <p14:creationId xmlns:p14="http://schemas.microsoft.com/office/powerpoint/2010/main" val="203189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Navigation Diagram</a:t>
            </a:r>
            <a:endParaRPr lang="en-US" dirty="0"/>
          </a:p>
        </p:txBody>
      </p:sp>
      <p:pic>
        <p:nvPicPr>
          <p:cNvPr id="4" name="Content Placeholder 3" descr="WND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6" t="12239" r="-3922" b="16667"/>
          <a:stretch/>
        </p:blipFill>
        <p:spPr>
          <a:xfrm>
            <a:off x="1879601" y="1498601"/>
            <a:ext cx="5341256" cy="4673599"/>
          </a:xfrm>
        </p:spPr>
      </p:pic>
    </p:spTree>
    <p:extLst>
      <p:ext uri="{BB962C8B-B14F-4D97-AF65-F5344CB8AC3E}">
        <p14:creationId xmlns:p14="http://schemas.microsoft.com/office/powerpoint/2010/main" val="273836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198</TotalTime>
  <Words>301</Words>
  <Application>Microsoft Macintosh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EmAGnet</vt:lpstr>
      <vt:lpstr>Problem statement</vt:lpstr>
      <vt:lpstr>Project overview</vt:lpstr>
      <vt:lpstr>EMagnet</vt:lpstr>
      <vt:lpstr>Requirements</vt:lpstr>
      <vt:lpstr>Use Case</vt:lpstr>
      <vt:lpstr>Activity Diagram</vt:lpstr>
      <vt:lpstr>BPMN: Calendar</vt:lpstr>
      <vt:lpstr>Windows Navigation Diagram</vt:lpstr>
      <vt:lpstr>User Interface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Umeaz Kheradia</dc:creator>
  <cp:lastModifiedBy>Umeaz Kheradia</cp:lastModifiedBy>
  <cp:revision>37</cp:revision>
  <dcterms:created xsi:type="dcterms:W3CDTF">2015-04-29T16:52:39Z</dcterms:created>
  <dcterms:modified xsi:type="dcterms:W3CDTF">2015-04-29T21:22:36Z</dcterms:modified>
</cp:coreProperties>
</file>