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>
        <p:scale>
          <a:sx n="140" d="100"/>
          <a:sy n="140" d="100"/>
        </p:scale>
        <p:origin x="-3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39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4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6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2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0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F9C5B-3CA0-4C0F-89B8-1138F86F599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924715-AE39-4868-9306-B62BF4D7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149435"/>
            <a:ext cx="8915399" cy="1401288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Performance tracking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3864"/>
            <a:ext cx="9144000" cy="219693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Project Team:-    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Umeaz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Kheradia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Kshitij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Kaushik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Priyabrata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Purohit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Gaikwad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Apoorva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Joshi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Sandeep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428365" cy="17935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                                                       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20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High Level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81" y="4126173"/>
            <a:ext cx="5270209" cy="3778250"/>
          </a:xfrm>
        </p:spPr>
      </p:pic>
    </p:spTree>
    <p:extLst>
      <p:ext uri="{BB962C8B-B14F-4D97-AF65-F5344CB8AC3E}">
        <p14:creationId xmlns:p14="http://schemas.microsoft.com/office/powerpoint/2010/main" val="199434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769" y="519607"/>
            <a:ext cx="8911687" cy="5689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Use Case </a:t>
            </a:r>
            <a:r>
              <a:rPr lang="en-US" dirty="0" smtClean="0"/>
              <a:t>Diagram Extended 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6" y="1427183"/>
            <a:ext cx="8606298" cy="5843451"/>
          </a:xfrm>
        </p:spPr>
      </p:pic>
    </p:spTree>
    <p:extLst>
      <p:ext uri="{BB962C8B-B14F-4D97-AF65-F5344CB8AC3E}">
        <p14:creationId xmlns:p14="http://schemas.microsoft.com/office/powerpoint/2010/main" val="14940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771" y="624110"/>
            <a:ext cx="8911687" cy="6404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Activity Diagram 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9" y="1264553"/>
            <a:ext cx="10833462" cy="5643348"/>
          </a:xfrm>
        </p:spPr>
      </p:pic>
    </p:spTree>
    <p:extLst>
      <p:ext uri="{BB962C8B-B14F-4D97-AF65-F5344CB8AC3E}">
        <p14:creationId xmlns:p14="http://schemas.microsoft.com/office/powerpoint/2010/main" val="19005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777" y="597985"/>
            <a:ext cx="8911687" cy="57767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UI Design –Login Page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7" y="1524000"/>
            <a:ext cx="8348626" cy="4249783"/>
          </a:xfrm>
        </p:spPr>
      </p:pic>
    </p:spTree>
    <p:extLst>
      <p:ext uri="{BB962C8B-B14F-4D97-AF65-F5344CB8AC3E}">
        <p14:creationId xmlns:p14="http://schemas.microsoft.com/office/powerpoint/2010/main" val="20543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148" y="672472"/>
            <a:ext cx="8911687" cy="45093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Home Page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78" y="1403036"/>
            <a:ext cx="100298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22" y="667653"/>
            <a:ext cx="8911687" cy="5602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49" y="1454331"/>
            <a:ext cx="8508274" cy="4781006"/>
          </a:xfrm>
        </p:spPr>
      </p:pic>
    </p:spTree>
    <p:extLst>
      <p:ext uri="{BB962C8B-B14F-4D97-AF65-F5344CB8AC3E}">
        <p14:creationId xmlns:p14="http://schemas.microsoft.com/office/powerpoint/2010/main" val="3780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153" y="737322"/>
            <a:ext cx="8911687" cy="45575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JIRA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1559120"/>
            <a:ext cx="9797143" cy="4502045"/>
          </a:xfrm>
        </p:spPr>
      </p:pic>
    </p:spTree>
    <p:extLst>
      <p:ext uri="{BB962C8B-B14F-4D97-AF65-F5344CB8AC3E}">
        <p14:creationId xmlns:p14="http://schemas.microsoft.com/office/powerpoint/2010/main" val="26370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027" y="746030"/>
            <a:ext cx="8911687" cy="47317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GitHub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14" y="1404020"/>
            <a:ext cx="8915400" cy="4779065"/>
          </a:xfrm>
        </p:spPr>
      </p:pic>
    </p:spTree>
    <p:extLst>
      <p:ext uri="{BB962C8B-B14F-4D97-AF65-F5344CB8AC3E}">
        <p14:creationId xmlns:p14="http://schemas.microsoft.com/office/powerpoint/2010/main" val="390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380</TotalTime>
  <Words>32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Developer Performance tracking System</vt:lpstr>
      <vt:lpstr>Use Case High Level View</vt:lpstr>
      <vt:lpstr> Use Case Diagram Extended View</vt:lpstr>
      <vt:lpstr>Activity Diagram </vt:lpstr>
      <vt:lpstr>UI Design –Login Page</vt:lpstr>
      <vt:lpstr>Home Page</vt:lpstr>
      <vt:lpstr>Dashboard</vt:lpstr>
      <vt:lpstr>JIRA</vt:lpstr>
      <vt:lpstr>GitHub</vt:lpstr>
      <vt:lpstr>     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Performance tracking System</dc:title>
  <dc:creator>PRIYABRATA PUROHIT</dc:creator>
  <cp:lastModifiedBy>srinivas bethi</cp:lastModifiedBy>
  <cp:revision>15</cp:revision>
  <dcterms:created xsi:type="dcterms:W3CDTF">2015-04-08T16:49:01Z</dcterms:created>
  <dcterms:modified xsi:type="dcterms:W3CDTF">2015-04-16T00:28:08Z</dcterms:modified>
</cp:coreProperties>
</file>