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4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18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8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D95799-050C-4529-B8E0-C4E01FE670C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ECB4E-F015-445E-9B0A-8E2D1DF2A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9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451261"/>
            <a:ext cx="10601617" cy="552202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Intelligence </a:t>
            </a:r>
            <a:r>
              <a:rPr lang="en-US" dirty="0" smtClean="0"/>
              <a:t>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051958"/>
            <a:ext cx="8825658" cy="2921330"/>
          </a:xfrm>
        </p:spPr>
        <p:txBody>
          <a:bodyPr/>
          <a:lstStyle/>
          <a:p>
            <a:r>
              <a:rPr lang="en-US" dirty="0" smtClean="0"/>
              <a:t>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90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PowerView</a:t>
            </a:r>
            <a:r>
              <a:rPr lang="en-US" dirty="0" smtClean="0"/>
              <a:t> - </a:t>
            </a:r>
            <a:r>
              <a:rPr lang="en-US" dirty="0" err="1" smtClean="0"/>
              <a:t>Sales,Profit</a:t>
            </a:r>
            <a:r>
              <a:rPr lang="en-US" dirty="0" smtClean="0"/>
              <a:t> and Profit Margin By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QlikSense</a:t>
            </a:r>
            <a:r>
              <a:rPr lang="en-US" dirty="0" smtClean="0"/>
              <a:t> - Online </a:t>
            </a:r>
            <a:r>
              <a:rPr lang="en-US" dirty="0" smtClean="0"/>
              <a:t>Sales </a:t>
            </a:r>
            <a:r>
              <a:rPr lang="en-US" dirty="0"/>
              <a:t>,</a:t>
            </a:r>
            <a:r>
              <a:rPr lang="en-US" dirty="0" err="1" smtClean="0"/>
              <a:t>Profit,Profit</a:t>
            </a:r>
            <a:r>
              <a:rPr lang="en-US" dirty="0" smtClean="0"/>
              <a:t> Margin by </a:t>
            </a:r>
            <a:r>
              <a:rPr lang="en-US" dirty="0" err="1" smtClean="0"/>
              <a:t>Geo,Date,Product</a:t>
            </a:r>
            <a:r>
              <a:rPr lang="en-US" dirty="0" smtClean="0"/>
              <a:t> (OLAP)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420" y="2220686"/>
            <a:ext cx="9893653" cy="45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QlikSense</a:t>
            </a:r>
            <a:r>
              <a:rPr lang="en-US" dirty="0" smtClean="0"/>
              <a:t> – </a:t>
            </a:r>
            <a:r>
              <a:rPr lang="en-US" dirty="0" err="1" smtClean="0"/>
              <a:t>StoreAnalysis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34" y="2052638"/>
            <a:ext cx="982089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4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QlikSense</a:t>
            </a:r>
            <a:r>
              <a:rPr lang="en-US" dirty="0" smtClean="0"/>
              <a:t> - Analysis </a:t>
            </a:r>
            <a:r>
              <a:rPr lang="en-US" dirty="0" smtClean="0"/>
              <a:t>based on customer </a:t>
            </a:r>
            <a:r>
              <a:rPr lang="en-US" dirty="0" smtClean="0"/>
              <a:t>demographics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52638"/>
            <a:ext cx="1050086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8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86" y="261131"/>
            <a:ext cx="9404723" cy="972321"/>
          </a:xfrm>
        </p:spPr>
        <p:txBody>
          <a:bodyPr/>
          <a:lstStyle/>
          <a:p>
            <a:r>
              <a:rPr lang="en-US" dirty="0" err="1" smtClean="0"/>
              <a:t>QlikSense</a:t>
            </a:r>
            <a:r>
              <a:rPr lang="en-US" dirty="0" smtClean="0"/>
              <a:t> -Store </a:t>
            </a:r>
            <a:r>
              <a:rPr lang="en-US" dirty="0" smtClean="0"/>
              <a:t>analysis –Top </a:t>
            </a:r>
            <a:r>
              <a:rPr lang="en-US" dirty="0" smtClean="0"/>
              <a:t>10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15044"/>
            <a:ext cx="10053557" cy="46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QlikSense</a:t>
            </a:r>
            <a:r>
              <a:rPr lang="en-US" dirty="0" smtClean="0"/>
              <a:t>  </a:t>
            </a:r>
            <a:r>
              <a:rPr lang="en-US" dirty="0" smtClean="0"/>
              <a:t>– Inventory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51" y="2052638"/>
            <a:ext cx="837012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321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Tool Comparison -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</a:t>
            </a:r>
            <a:r>
              <a:rPr lang="en-US" dirty="0" smtClean="0"/>
              <a:t>irect </a:t>
            </a:r>
            <a:r>
              <a:rPr lang="en-US" dirty="0"/>
              <a:t>drag and drop </a:t>
            </a:r>
            <a:r>
              <a:rPr lang="en-US" dirty="0" smtClean="0"/>
              <a:t>of the tables </a:t>
            </a:r>
            <a:r>
              <a:rPr lang="en-US" dirty="0"/>
              <a:t>and Joins</a:t>
            </a:r>
          </a:p>
          <a:p>
            <a:pPr lvl="0"/>
            <a:r>
              <a:rPr lang="en-US" dirty="0" smtClean="0"/>
              <a:t>No </a:t>
            </a:r>
            <a:r>
              <a:rPr lang="en-US" dirty="0"/>
              <a:t>bar charts in maps </a:t>
            </a:r>
          </a:p>
          <a:p>
            <a:pPr lvl="0"/>
            <a:r>
              <a:rPr lang="en-US" dirty="0"/>
              <a:t>No data load editor </a:t>
            </a:r>
          </a:p>
          <a:p>
            <a:pPr lvl="0"/>
            <a:r>
              <a:rPr lang="en-US" dirty="0"/>
              <a:t>Dropdown filters</a:t>
            </a:r>
          </a:p>
          <a:p>
            <a:pPr lvl="0"/>
            <a:r>
              <a:rPr lang="en-US" dirty="0"/>
              <a:t>Good for Business users </a:t>
            </a:r>
          </a:p>
          <a:p>
            <a:pPr lvl="0"/>
            <a:r>
              <a:rPr lang="en-US" dirty="0"/>
              <a:t>We can add the Action filters in the Dashboard </a:t>
            </a:r>
          </a:p>
          <a:p>
            <a:pPr lvl="0"/>
            <a:r>
              <a:rPr lang="en-US" dirty="0" smtClean="0"/>
              <a:t>Slower </a:t>
            </a:r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Tool Comparison - </a:t>
            </a:r>
            <a:r>
              <a:rPr lang="en-US" dirty="0" err="1"/>
              <a:t>QlikSense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No </a:t>
            </a:r>
            <a:r>
              <a:rPr lang="en-US" dirty="0"/>
              <a:t>drag and drop of sources</a:t>
            </a:r>
          </a:p>
          <a:p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load </a:t>
            </a:r>
            <a:r>
              <a:rPr lang="en-US" dirty="0" smtClean="0"/>
              <a:t>editor </a:t>
            </a:r>
            <a:r>
              <a:rPr lang="en-US" dirty="0"/>
              <a:t>with </a:t>
            </a:r>
            <a:r>
              <a:rPr lang="en-US" dirty="0" smtClean="0"/>
              <a:t>SQL</a:t>
            </a:r>
            <a:r>
              <a:rPr lang="en-US" dirty="0" smtClean="0"/>
              <a:t> </a:t>
            </a:r>
            <a:r>
              <a:rPr lang="en-US" dirty="0"/>
              <a:t>queries</a:t>
            </a:r>
          </a:p>
          <a:p>
            <a:r>
              <a:rPr lang="en-US" dirty="0" smtClean="0"/>
              <a:t>Synthetic </a:t>
            </a:r>
            <a:r>
              <a:rPr lang="en-US" dirty="0"/>
              <a:t>keys</a:t>
            </a:r>
          </a:p>
          <a:p>
            <a:r>
              <a:rPr lang="en-US" dirty="0"/>
              <a:t>Better Performance</a:t>
            </a:r>
          </a:p>
          <a:p>
            <a:r>
              <a:rPr lang="en-US" dirty="0"/>
              <a:t>Suited for IT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Great visualization feature</a:t>
            </a:r>
          </a:p>
          <a:p>
            <a:r>
              <a:rPr lang="en-US" dirty="0" smtClean="0"/>
              <a:t>We can publish it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Tool Comparison </a:t>
            </a:r>
            <a:r>
              <a:rPr lang="en-US" dirty="0" smtClean="0"/>
              <a:t>– MS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drag and drop option 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load editor </a:t>
            </a:r>
          </a:p>
          <a:p>
            <a:r>
              <a:rPr lang="en-US" dirty="0"/>
              <a:t>Story Boards not present</a:t>
            </a:r>
          </a:p>
          <a:p>
            <a:r>
              <a:rPr lang="en-US" dirty="0"/>
              <a:t>Poor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We can add the bar charts in </a:t>
            </a:r>
            <a:r>
              <a:rPr lang="en-US" dirty="0" err="1" smtClean="0"/>
              <a:t>GeoMaps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</a:t>
            </a:r>
            <a:r>
              <a:rPr lang="en-US" dirty="0" smtClean="0"/>
              <a:t>good while loading large amount of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Tableau – Online Store Analysis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4663"/>
            <a:ext cx="11127878" cy="5123015"/>
          </a:xfrm>
        </p:spPr>
      </p:pic>
    </p:spTree>
    <p:extLst>
      <p:ext uri="{BB962C8B-B14F-4D97-AF65-F5344CB8AC3E}">
        <p14:creationId xmlns:p14="http://schemas.microsoft.com/office/powerpoint/2010/main" val="16844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-Rank of Products and </a:t>
            </a:r>
            <a:r>
              <a:rPr lang="en-US" dirty="0" smtClean="0"/>
              <a:t>Store sales </a:t>
            </a:r>
            <a:r>
              <a:rPr lang="en-US" dirty="0" smtClean="0"/>
              <a:t>based on  </a:t>
            </a:r>
            <a:r>
              <a:rPr lang="en-US" dirty="0" smtClean="0"/>
              <a:t>Geography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" y="2046514"/>
            <a:ext cx="10633166" cy="4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Tableau -Waterfall chart – Sales Analysis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161492"/>
            <a:ext cx="10998925" cy="53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- Sales </a:t>
            </a:r>
            <a:r>
              <a:rPr lang="en-US" dirty="0" smtClean="0"/>
              <a:t>and Profit by </a:t>
            </a:r>
            <a:r>
              <a:rPr lang="en-US" dirty="0" smtClean="0"/>
              <a:t>Demographics- Customer </a:t>
            </a:r>
            <a:r>
              <a:rPr lang="en-US" dirty="0" smtClean="0"/>
              <a:t>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1853249"/>
            <a:ext cx="11469188" cy="4782682"/>
          </a:xfrm>
        </p:spPr>
      </p:pic>
    </p:spTree>
    <p:extLst>
      <p:ext uri="{BB962C8B-B14F-4D97-AF65-F5344CB8AC3E}">
        <p14:creationId xmlns:p14="http://schemas.microsoft.com/office/powerpoint/2010/main" val="3340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Excel- Rank of Products based on Online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395</TotalTime>
  <Words>199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      Business Intelligence Project </vt:lpstr>
      <vt:lpstr>BI Tool Comparison - Tableau</vt:lpstr>
      <vt:lpstr>BI Tool Comparison - QlikSense</vt:lpstr>
      <vt:lpstr>BI Tool Comparison – MS Excel</vt:lpstr>
      <vt:lpstr>Tableau – Online Store Analysis </vt:lpstr>
      <vt:lpstr>Tableau -Rank of Products and Store sales based on  Geography  </vt:lpstr>
      <vt:lpstr>Tableau -Waterfall chart – Sales Analysis </vt:lpstr>
      <vt:lpstr>Tableau - Sales and Profit by Demographics- Customer Gender</vt:lpstr>
      <vt:lpstr>Excel- Rank of Products based on Online sales</vt:lpstr>
      <vt:lpstr>PowerView - Sales,Profit and Profit Margin By Channel</vt:lpstr>
      <vt:lpstr>QlikSense - Online Sales ,Profit,Profit Margin by Geo,Date,Product (OLAP)</vt:lpstr>
      <vt:lpstr>QlikSense – StoreAnalysis  </vt:lpstr>
      <vt:lpstr>QlikSense - Analysis based on customer demographics </vt:lpstr>
      <vt:lpstr>QlikSense -Store analysis –Top 10 Products</vt:lpstr>
      <vt:lpstr>QlikSense  – Inventory Analysis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Project</dc:title>
  <dc:creator>PRIYABRATA PUROHIT</dc:creator>
  <cp:lastModifiedBy>Priyabrata Purohit</cp:lastModifiedBy>
  <cp:revision>20</cp:revision>
  <dcterms:created xsi:type="dcterms:W3CDTF">2015-12-16T23:25:07Z</dcterms:created>
  <dcterms:modified xsi:type="dcterms:W3CDTF">2016-07-06T23:28:20Z</dcterms:modified>
</cp:coreProperties>
</file>