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02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31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4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76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8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1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14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5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B06B-CD91-43DF-935C-8009F101B23D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1484-C5F3-4A9A-9080-F0A9D20B3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6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2564"/>
              </p:ext>
            </p:extLst>
          </p:nvPr>
        </p:nvGraphicFramePr>
        <p:xfrm>
          <a:off x="2276436" y="872716"/>
          <a:ext cx="48245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4536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9000">
                          <a:schemeClr val="bg1">
                            <a:lumMod val="75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54045"/>
              </p:ext>
            </p:extLst>
          </p:nvPr>
        </p:nvGraphicFramePr>
        <p:xfrm>
          <a:off x="1907704" y="872716"/>
          <a:ext cx="556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11449" y="534601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FCD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758782" y="8196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58294" y="81962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9" name="Conector de seta reta 8"/>
          <p:cNvCxnSpPr>
            <a:stCxn id="2" idx="2"/>
            <a:endCxn id="10" idx="0"/>
          </p:cNvCxnSpPr>
          <p:nvPr/>
        </p:nvCxnSpPr>
        <p:spPr>
          <a:xfrm>
            <a:off x="4688704" y="1243556"/>
            <a:ext cx="0" cy="55004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788604" y="1793598"/>
            <a:ext cx="1800200" cy="843314"/>
            <a:chOff x="3788604" y="1793598"/>
            <a:chExt cx="1800200" cy="843314"/>
          </a:xfrm>
        </p:grpSpPr>
        <p:sp>
          <p:nvSpPr>
            <p:cNvPr id="10" name="Retângulo 9"/>
            <p:cNvSpPr/>
            <p:nvPr/>
          </p:nvSpPr>
          <p:spPr>
            <a:xfrm>
              <a:off x="3788604" y="1793598"/>
              <a:ext cx="1800200" cy="6272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Passo de abstração</a:t>
              </a:r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8604" y="2418445"/>
              <a:ext cx="1800200" cy="21846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fase </a:t>
              </a:r>
              <a:r>
                <a:rPr lang="pt-BR" sz="1400" i="1" dirty="0" smtClean="0"/>
                <a:t>online</a:t>
              </a:r>
              <a:endParaRPr lang="pt-BR" sz="1400" i="1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788604" y="3305766"/>
            <a:ext cx="1800200" cy="843314"/>
            <a:chOff x="3788604" y="1793598"/>
            <a:chExt cx="1800200" cy="843314"/>
          </a:xfrm>
        </p:grpSpPr>
        <p:sp>
          <p:nvSpPr>
            <p:cNvPr id="26" name="Retângulo 25"/>
            <p:cNvSpPr/>
            <p:nvPr/>
          </p:nvSpPr>
          <p:spPr>
            <a:xfrm>
              <a:off x="3788604" y="1793598"/>
              <a:ext cx="1800200" cy="6272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Passo de agrupamento</a:t>
              </a:r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88604" y="2418445"/>
              <a:ext cx="1800200" cy="21846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fase </a:t>
              </a:r>
              <a:r>
                <a:rPr lang="pt-BR" sz="1400" i="1" dirty="0" err="1" smtClean="0"/>
                <a:t>offline</a:t>
              </a:r>
              <a:endParaRPr lang="pt-BR" sz="1400" i="1" dirty="0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3712539" y="4925775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Partição dos dados</a:t>
            </a:r>
            <a:endParaRPr lang="pt-BR" dirty="0"/>
          </a:p>
        </p:txBody>
      </p:sp>
      <p:cxnSp>
        <p:nvCxnSpPr>
          <p:cNvPr id="29" name="Conector de seta reta 28"/>
          <p:cNvCxnSpPr>
            <a:stCxn id="27" idx="2"/>
            <a:endCxn id="28" idx="0"/>
          </p:cNvCxnSpPr>
          <p:nvPr/>
        </p:nvCxnSpPr>
        <p:spPr>
          <a:xfrm>
            <a:off x="4688704" y="4149080"/>
            <a:ext cx="0" cy="77669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xograma: Terminação 32"/>
          <p:cNvSpPr/>
          <p:nvPr/>
        </p:nvSpPr>
        <p:spPr>
          <a:xfrm>
            <a:off x="5868144" y="2633272"/>
            <a:ext cx="2808312" cy="66885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Estrutura de dados para sumarização estatística</a:t>
            </a:r>
            <a:endParaRPr lang="pt-BR" dirty="0"/>
          </a:p>
        </p:txBody>
      </p:sp>
      <p:cxnSp>
        <p:nvCxnSpPr>
          <p:cNvPr id="35" name="Conector de seta reta 34"/>
          <p:cNvCxnSpPr>
            <a:stCxn id="10" idx="3"/>
          </p:cNvCxnSpPr>
          <p:nvPr/>
        </p:nvCxnSpPr>
        <p:spPr>
          <a:xfrm>
            <a:off x="5588804" y="2107243"/>
            <a:ext cx="711388" cy="526029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endCxn id="26" idx="3"/>
          </p:cNvCxnSpPr>
          <p:nvPr/>
        </p:nvCxnSpPr>
        <p:spPr>
          <a:xfrm flipH="1">
            <a:off x="5588804" y="3305766"/>
            <a:ext cx="927412" cy="31364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6052510" y="3371486"/>
            <a:ext cx="93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de tempo em tempo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7388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80653"/>
              </p:ext>
            </p:extLst>
          </p:nvPr>
        </p:nvGraphicFramePr>
        <p:xfrm>
          <a:off x="887739" y="1489848"/>
          <a:ext cx="28083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9000">
                          <a:schemeClr val="bg1">
                            <a:lumMod val="75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947"/>
              </p:ext>
            </p:extLst>
          </p:nvPr>
        </p:nvGraphicFramePr>
        <p:xfrm>
          <a:off x="671895" y="1489848"/>
          <a:ext cx="324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544158" y="1124170"/>
            <a:ext cx="14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Múltiplos FCD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721816" y="144787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84173" y="146418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322423" y="1749253"/>
            <a:ext cx="1380522" cy="951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Gerenciador de FCD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7327928" y="1932529"/>
            <a:ext cx="122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Partição dos FCD</a:t>
            </a:r>
            <a:endParaRPr lang="pt-BR" sz="1600" dirty="0"/>
          </a:p>
        </p:txBody>
      </p:sp>
      <p:sp>
        <p:nvSpPr>
          <p:cNvPr id="33" name="Fluxograma: Terminação 32"/>
          <p:cNvSpPr/>
          <p:nvPr/>
        </p:nvSpPr>
        <p:spPr>
          <a:xfrm>
            <a:off x="5263471" y="814030"/>
            <a:ext cx="1498427" cy="494806"/>
          </a:xfrm>
          <a:prstGeom prst="flowChartTermina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Sumarização estatística</a:t>
            </a:r>
            <a:endParaRPr lang="pt-BR" sz="1400" dirty="0"/>
          </a:p>
        </p:txBody>
      </p:sp>
      <p:cxnSp>
        <p:nvCxnSpPr>
          <p:cNvPr id="35" name="Conector de seta reta 34"/>
          <p:cNvCxnSpPr>
            <a:stCxn id="10" idx="3"/>
            <a:endCxn id="28" idx="1"/>
          </p:cNvCxnSpPr>
          <p:nvPr/>
        </p:nvCxnSpPr>
        <p:spPr>
          <a:xfrm>
            <a:off x="6702945" y="2224917"/>
            <a:ext cx="6249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7" idx="3"/>
          </p:cNvCxnSpPr>
          <p:nvPr/>
        </p:nvCxnSpPr>
        <p:spPr>
          <a:xfrm>
            <a:off x="4079606" y="1632538"/>
            <a:ext cx="1242817" cy="39139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3737"/>
              </p:ext>
            </p:extLst>
          </p:nvPr>
        </p:nvGraphicFramePr>
        <p:xfrm>
          <a:off x="887739" y="2065912"/>
          <a:ext cx="28083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9000">
                          <a:schemeClr val="bg1">
                            <a:lumMod val="75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1557"/>
              </p:ext>
            </p:extLst>
          </p:nvPr>
        </p:nvGraphicFramePr>
        <p:xfrm>
          <a:off x="671895" y="2065912"/>
          <a:ext cx="324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3721816" y="202393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84173" y="204025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54084"/>
              </p:ext>
            </p:extLst>
          </p:nvPr>
        </p:nvGraphicFramePr>
        <p:xfrm>
          <a:off x="887739" y="2923386"/>
          <a:ext cx="28083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9000">
                          <a:schemeClr val="bg1">
                            <a:lumMod val="75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00315"/>
              </p:ext>
            </p:extLst>
          </p:nvPr>
        </p:nvGraphicFramePr>
        <p:xfrm>
          <a:off x="671895" y="2923386"/>
          <a:ext cx="324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CaixaDeTexto 35"/>
          <p:cNvSpPr txBox="1"/>
          <p:nvPr/>
        </p:nvSpPr>
        <p:spPr>
          <a:xfrm>
            <a:off x="3721816" y="288141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84173" y="28977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 rot="5400000">
            <a:off x="2096168" y="248562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...</a:t>
            </a:r>
            <a:endParaRPr lang="pt-BR" sz="2000" b="1" dirty="0"/>
          </a:p>
        </p:txBody>
      </p:sp>
      <p:cxnSp>
        <p:nvCxnSpPr>
          <p:cNvPr id="40" name="Conector de seta reta 39"/>
          <p:cNvCxnSpPr>
            <a:stCxn id="30" idx="3"/>
            <a:endCxn id="10" idx="1"/>
          </p:cNvCxnSpPr>
          <p:nvPr/>
        </p:nvCxnSpPr>
        <p:spPr>
          <a:xfrm>
            <a:off x="4079606" y="2208602"/>
            <a:ext cx="1242817" cy="1631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36" idx="3"/>
          </p:cNvCxnSpPr>
          <p:nvPr/>
        </p:nvCxnSpPr>
        <p:spPr>
          <a:xfrm flipV="1">
            <a:off x="4079606" y="2393268"/>
            <a:ext cx="1242817" cy="67280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6117165" y="1304872"/>
            <a:ext cx="137146" cy="444381"/>
          </a:xfrm>
          <a:custGeom>
            <a:avLst/>
            <a:gdLst>
              <a:gd name="connsiteX0" fmla="*/ 0 w 137146"/>
              <a:gd name="connsiteY0" fmla="*/ 0 h 444381"/>
              <a:gd name="connsiteX1" fmla="*/ 136733 w 137146"/>
              <a:gd name="connsiteY1" fmla="*/ 205099 h 444381"/>
              <a:gd name="connsiteX2" fmla="*/ 34183 w 137146"/>
              <a:gd name="connsiteY2" fmla="*/ 444381 h 4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46" h="444381">
                <a:moveTo>
                  <a:pt x="0" y="0"/>
                </a:moveTo>
                <a:cubicBezTo>
                  <a:pt x="65518" y="65517"/>
                  <a:pt x="131036" y="131035"/>
                  <a:pt x="136733" y="205099"/>
                </a:cubicBezTo>
                <a:cubicBezTo>
                  <a:pt x="142430" y="279163"/>
                  <a:pt x="88306" y="361772"/>
                  <a:pt x="34183" y="444381"/>
                </a:cubicBezTo>
              </a:path>
            </a:pathLst>
          </a:custGeom>
          <a:noFill/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 44"/>
          <p:cNvSpPr/>
          <p:nvPr/>
        </p:nvSpPr>
        <p:spPr>
          <a:xfrm flipH="1">
            <a:off x="5811578" y="1308836"/>
            <a:ext cx="152400" cy="444381"/>
          </a:xfrm>
          <a:custGeom>
            <a:avLst/>
            <a:gdLst>
              <a:gd name="connsiteX0" fmla="*/ 0 w 137146"/>
              <a:gd name="connsiteY0" fmla="*/ 0 h 444381"/>
              <a:gd name="connsiteX1" fmla="*/ 136733 w 137146"/>
              <a:gd name="connsiteY1" fmla="*/ 205099 h 444381"/>
              <a:gd name="connsiteX2" fmla="*/ 34183 w 137146"/>
              <a:gd name="connsiteY2" fmla="*/ 444381 h 4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46" h="444381">
                <a:moveTo>
                  <a:pt x="0" y="0"/>
                </a:moveTo>
                <a:cubicBezTo>
                  <a:pt x="65518" y="65517"/>
                  <a:pt x="131036" y="131035"/>
                  <a:pt x="136733" y="205099"/>
                </a:cubicBezTo>
                <a:cubicBezTo>
                  <a:pt x="142430" y="279163"/>
                  <a:pt x="88306" y="361772"/>
                  <a:pt x="34183" y="444381"/>
                </a:cubicBezTo>
              </a:path>
            </a:pathLst>
          </a:custGeom>
          <a:noFill/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46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43</Words>
  <Application>Microsoft Office PowerPoint</Application>
  <PresentationFormat>Apresentação na tela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prilopes</dc:creator>
  <cp:lastModifiedBy>prilopes</cp:lastModifiedBy>
  <cp:revision>5</cp:revision>
  <dcterms:created xsi:type="dcterms:W3CDTF">2015-03-05T19:20:51Z</dcterms:created>
  <dcterms:modified xsi:type="dcterms:W3CDTF">2015-04-22T20:14:28Z</dcterms:modified>
</cp:coreProperties>
</file>