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40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E1F-BC10-42AC-BD43-85CC8174A784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EE8-FF6D-4E13-BC34-3C2581E14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E1F-BC10-42AC-BD43-85CC8174A784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EE8-FF6D-4E13-BC34-3C2581E14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9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E1F-BC10-42AC-BD43-85CC8174A784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EE8-FF6D-4E13-BC34-3C2581E14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9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E1F-BC10-42AC-BD43-85CC8174A784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EE8-FF6D-4E13-BC34-3C2581E14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66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E1F-BC10-42AC-BD43-85CC8174A784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EE8-FF6D-4E13-BC34-3C2581E14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93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E1F-BC10-42AC-BD43-85CC8174A784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EE8-FF6D-4E13-BC34-3C2581E14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8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E1F-BC10-42AC-BD43-85CC8174A784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EE8-FF6D-4E13-BC34-3C2581E14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60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E1F-BC10-42AC-BD43-85CC8174A784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EE8-FF6D-4E13-BC34-3C2581E14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8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E1F-BC10-42AC-BD43-85CC8174A784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EE8-FF6D-4E13-BC34-3C2581E14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E1F-BC10-42AC-BD43-85CC8174A784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EE8-FF6D-4E13-BC34-3C2581E14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4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E1F-BC10-42AC-BD43-85CC8174A784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9EE8-FF6D-4E13-BC34-3C2581E14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10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2E1F-BC10-42AC-BD43-85CC8174A784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9EE8-FF6D-4E13-BC34-3C2581E14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o 96"/>
          <p:cNvGrpSpPr>
            <a:grpSpLocks noChangeAspect="1"/>
          </p:cNvGrpSpPr>
          <p:nvPr/>
        </p:nvGrpSpPr>
        <p:grpSpPr>
          <a:xfrm>
            <a:off x="124200" y="2174834"/>
            <a:ext cx="8895600" cy="2450917"/>
            <a:chOff x="1258788" y="1633264"/>
            <a:chExt cx="6252840" cy="1722784"/>
          </a:xfrm>
        </p:grpSpPr>
        <p:sp>
          <p:nvSpPr>
            <p:cNvPr id="47" name="Elipse 46"/>
            <p:cNvSpPr/>
            <p:nvPr/>
          </p:nvSpPr>
          <p:spPr>
            <a:xfrm>
              <a:off x="2033407" y="168511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2033407" y="2090160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2033407" y="2502865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461735" y="168511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461735" y="2090160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2461735" y="2502865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2889700" y="168511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889700" y="2090160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2889700" y="2502865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3297868" y="16851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3297868" y="2090160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3297868" y="2502865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3726196" y="16851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3726196" y="2090160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3726196" y="2502865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4154161" y="16851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4154161" y="2090160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4154161" y="2502865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4585516" y="16851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4585516" y="2090160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4585516" y="2502865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5013844" y="16851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5013844" y="2090160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5013844" y="2502865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5441809" y="16851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5441809" y="2090160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>
              <a:off x="5441809" y="2502865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5860950" y="16851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5860950" y="2090160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5860950" y="2502865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288915" y="16851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6288915" y="2090160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6288915" y="2502865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6714835" y="16851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6714835" y="2090160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6714835" y="2502865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7142800" y="16851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7142800" y="2090160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7142800" y="2502865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3164459" y="3031537"/>
              <a:ext cx="2191033" cy="324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/>
                <a:t>Comprimento da janela</a:t>
              </a:r>
              <a:endParaRPr lang="pt-BR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1460766" y="1644464"/>
                  <a:ext cx="269163" cy="324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766" y="1644464"/>
                  <a:ext cx="269163" cy="32451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1258788" y="2049510"/>
                  <a:ext cx="645912" cy="324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91" name="CaixaDe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788" y="2049510"/>
                  <a:ext cx="645912" cy="32451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1258788" y="2462215"/>
                  <a:ext cx="645912" cy="324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/>
                          </a:rPr>
                          <m:t>−2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92" name="CaixaDeTexto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788" y="2462215"/>
                  <a:ext cx="645912" cy="32451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tângulo 2"/>
            <p:cNvSpPr/>
            <p:nvPr/>
          </p:nvSpPr>
          <p:spPr>
            <a:xfrm>
              <a:off x="3229928" y="1633264"/>
              <a:ext cx="4281700" cy="4006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2806917" y="2033846"/>
              <a:ext cx="4281700" cy="4006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2381650" y="2433851"/>
              <a:ext cx="4281700" cy="4006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Grupo 95"/>
            <p:cNvGrpSpPr/>
            <p:nvPr/>
          </p:nvGrpSpPr>
          <p:grpSpPr>
            <a:xfrm>
              <a:off x="2326965" y="2975010"/>
              <a:ext cx="4373525" cy="175927"/>
              <a:chOff x="2326965" y="4705933"/>
              <a:chExt cx="4373525" cy="175927"/>
            </a:xfrm>
          </p:grpSpPr>
          <p:cxnSp>
            <p:nvCxnSpPr>
              <p:cNvPr id="50" name="Conector reto 49"/>
              <p:cNvCxnSpPr/>
              <p:nvPr/>
            </p:nvCxnSpPr>
            <p:spPr>
              <a:xfrm>
                <a:off x="2377765" y="4797152"/>
                <a:ext cx="42817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2326965" y="4705933"/>
                <a:ext cx="83970" cy="17172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/>
              <p:cNvCxnSpPr/>
              <p:nvPr/>
            </p:nvCxnSpPr>
            <p:spPr>
              <a:xfrm flipH="1">
                <a:off x="6616520" y="4710132"/>
                <a:ext cx="83970" cy="17172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866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124721" y="2178807"/>
            <a:ext cx="8894558" cy="2500387"/>
            <a:chOff x="1258788" y="2560431"/>
            <a:chExt cx="6265540" cy="1761333"/>
          </a:xfrm>
        </p:grpSpPr>
        <p:sp>
          <p:nvSpPr>
            <p:cNvPr id="47" name="Elipse 46"/>
            <p:cNvSpPr/>
            <p:nvPr/>
          </p:nvSpPr>
          <p:spPr>
            <a:xfrm>
              <a:off x="2033407" y="2614868"/>
              <a:ext cx="288032" cy="2880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2033407" y="3019914"/>
              <a:ext cx="288032" cy="2880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2033407" y="3432619"/>
              <a:ext cx="288032" cy="2880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2461735" y="2614868"/>
              <a:ext cx="288032" cy="2880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2461735" y="3019914"/>
              <a:ext cx="288032" cy="2880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461735" y="3432619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2889700" y="2614868"/>
              <a:ext cx="288032" cy="2880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2889700" y="30199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2889700" y="3432619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3297868" y="2614868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3297868" y="30199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3297868" y="3432619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3726196" y="2614868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3726196" y="30199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3726196" y="3432619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4154161" y="2614868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4154161" y="30199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4154161" y="3432619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4585516" y="2614868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4585516" y="30199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4585516" y="3432619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5013844" y="2614868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5013844" y="30199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5013844" y="3432619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5441809" y="2614868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5441809" y="30199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5441809" y="3432619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5860950" y="2614868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>
              <a:off x="5860950" y="30199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5860950" y="3432619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6288915" y="2614868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288915" y="30199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288915" y="3432619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6714835" y="2614868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6714835" y="3019914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6714835" y="3432619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7142800" y="2614868"/>
              <a:ext cx="288032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7142800" y="301991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7142800" y="3432619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1460766" y="2574218"/>
                  <a:ext cx="269742" cy="325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766" y="2574218"/>
                  <a:ext cx="269742" cy="32520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1258788" y="2979264"/>
                  <a:ext cx="647299" cy="325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788" y="2979264"/>
                  <a:ext cx="647299" cy="32520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1258788" y="3391969"/>
                  <a:ext cx="647299" cy="325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/>
                          </a:rPr>
                          <m:t>−2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91" name="CaixaDe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788" y="3391969"/>
                  <a:ext cx="647299" cy="32520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etângulo 91"/>
            <p:cNvSpPr/>
            <p:nvPr/>
          </p:nvSpPr>
          <p:spPr>
            <a:xfrm>
              <a:off x="1972140" y="2560431"/>
              <a:ext cx="5552188" cy="4006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1972140" y="2963600"/>
              <a:ext cx="5120139" cy="4006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1972141" y="3369955"/>
              <a:ext cx="4686364" cy="4006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CaixaDeTexto 98"/>
                <p:cNvSpPr txBox="1"/>
                <p:nvPr/>
              </p:nvSpPr>
              <p:spPr>
                <a:xfrm>
                  <a:off x="2114062" y="3996556"/>
                  <a:ext cx="1979748" cy="325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i="1" dirty="0" err="1" smtClean="0"/>
                    <a:t>Landmark</a:t>
                  </a:r>
                  <a:r>
                    <a:rPr lang="pt-BR" sz="2400" dirty="0" smtClean="0"/>
                    <a:t> </a:t>
                  </a:r>
                  <a:r>
                    <a:rPr lang="pt-BR" sz="2400" dirty="0" smtClean="0"/>
                    <a:t>em </a:t>
                  </a:r>
                  <a14:m>
                    <m:oMath xmlns:m="http://schemas.openxmlformats.org/officeDocument/2006/math">
                      <m:r>
                        <a:rPr lang="pt-BR" sz="2400" b="0" i="1" dirty="0" smtClean="0">
                          <a:latin typeface="Cambria Math"/>
                        </a:rPr>
                        <m:t>𝑡</m:t>
                      </m:r>
                      <m:r>
                        <a:rPr lang="pt-BR" sz="2400" b="0" i="1" dirty="0" smtClean="0">
                          <a:latin typeface="Cambria Math"/>
                        </a:rPr>
                        <m:t>−13</m:t>
                      </m:r>
                    </m:oMath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99" name="CaixaDeTexto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062" y="3996556"/>
                  <a:ext cx="1979748" cy="32520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471" t="-10526" b="-289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angulado 99"/>
            <p:cNvCxnSpPr/>
            <p:nvPr/>
          </p:nvCxnSpPr>
          <p:spPr>
            <a:xfrm rot="16200000" flipV="1">
              <a:off x="1945530" y="3982880"/>
              <a:ext cx="302702" cy="90321"/>
            </a:xfrm>
            <a:prstGeom prst="bentConnector3">
              <a:avLst>
                <a:gd name="adj1" fmla="val -2445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>
            <a:grpSpLocks noChangeAspect="1"/>
          </p:cNvGrpSpPr>
          <p:nvPr/>
        </p:nvGrpSpPr>
        <p:grpSpPr>
          <a:xfrm>
            <a:off x="124200" y="2069347"/>
            <a:ext cx="8838071" cy="2631263"/>
            <a:chOff x="1259632" y="1124744"/>
            <a:chExt cx="5938012" cy="1767860"/>
          </a:xfrm>
        </p:grpSpPr>
        <p:sp>
          <p:nvSpPr>
            <p:cNvPr id="8" name="Forma livre 7"/>
            <p:cNvSpPr/>
            <p:nvPr/>
          </p:nvSpPr>
          <p:spPr>
            <a:xfrm>
              <a:off x="1409700" y="1581150"/>
              <a:ext cx="5314950" cy="965200"/>
            </a:xfrm>
            <a:custGeom>
              <a:avLst/>
              <a:gdLst>
                <a:gd name="connsiteX0" fmla="*/ 0 w 5314950"/>
                <a:gd name="connsiteY0" fmla="*/ 965200 h 965200"/>
                <a:gd name="connsiteX1" fmla="*/ 1479550 w 5314950"/>
                <a:gd name="connsiteY1" fmla="*/ 952500 h 965200"/>
                <a:gd name="connsiteX2" fmla="*/ 3098800 w 5314950"/>
                <a:gd name="connsiteY2" fmla="*/ 857250 h 965200"/>
                <a:gd name="connsiteX3" fmla="*/ 5314950 w 5314950"/>
                <a:gd name="connsiteY3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4950" h="965200">
                  <a:moveTo>
                    <a:pt x="0" y="965200"/>
                  </a:moveTo>
                  <a:lnTo>
                    <a:pt x="1479550" y="952500"/>
                  </a:lnTo>
                  <a:cubicBezTo>
                    <a:pt x="1996017" y="934508"/>
                    <a:pt x="2459567" y="1016000"/>
                    <a:pt x="3098800" y="857250"/>
                  </a:cubicBezTo>
                  <a:cubicBezTo>
                    <a:pt x="3738033" y="698500"/>
                    <a:pt x="4526491" y="349250"/>
                    <a:pt x="5314950" y="0"/>
                  </a:cubicBezTo>
                </a:path>
              </a:pathLst>
            </a:cu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tângulo 2"/>
                <p:cNvSpPr/>
                <p:nvPr/>
              </p:nvSpPr>
              <p:spPr>
                <a:xfrm>
                  <a:off x="6940369" y="2582426"/>
                  <a:ext cx="257275" cy="3101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dirty="0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pt-BR" sz="2400" b="0" i="1" dirty="0"/>
                </a:p>
              </p:txBody>
            </p:sp>
          </mc:Choice>
          <mc:Fallback>
            <p:sp>
              <p:nvSpPr>
                <p:cNvPr id="3" name="Retângulo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369" y="2582426"/>
                  <a:ext cx="257275" cy="31017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>
              <a:off x="1259632" y="2561213"/>
              <a:ext cx="58326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o 1"/>
            <p:cNvGrpSpPr/>
            <p:nvPr/>
          </p:nvGrpSpPr>
          <p:grpSpPr>
            <a:xfrm>
              <a:off x="1429048" y="2410847"/>
              <a:ext cx="5397425" cy="288032"/>
              <a:chOff x="1691680" y="2417197"/>
              <a:chExt cx="5397425" cy="288032"/>
            </a:xfr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7" name="Elipse 6"/>
              <p:cNvSpPr/>
              <p:nvPr/>
            </p:nvSpPr>
            <p:spPr>
              <a:xfrm>
                <a:off x="1691680" y="2417197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2120008" y="2417197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547973" y="2417197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2956141" y="2417197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3384469" y="2417197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3812434" y="2417197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243789" y="2417197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4672117" y="2417197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5100082" y="2417197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5519223" y="2417197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947188" y="2417197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6373108" y="2417197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6801073" y="2417197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49" name="Conector de seta reta 48"/>
            <p:cNvCxnSpPr/>
            <p:nvPr/>
          </p:nvCxnSpPr>
          <p:spPr>
            <a:xfrm flipV="1">
              <a:off x="1403648" y="1124744"/>
              <a:ext cx="6052" cy="15804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5167181" y="1451450"/>
              <a:ext cx="1469940" cy="248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Relevância dos dados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44895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26</Words>
  <Application>Microsoft Office PowerPoint</Application>
  <PresentationFormat>Apresentação na tela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prilopes</dc:creator>
  <cp:lastModifiedBy>prilopes</cp:lastModifiedBy>
  <cp:revision>9</cp:revision>
  <dcterms:created xsi:type="dcterms:W3CDTF">2015-03-05T16:48:19Z</dcterms:created>
  <dcterms:modified xsi:type="dcterms:W3CDTF">2015-04-20T16:21:21Z</dcterms:modified>
</cp:coreProperties>
</file>