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 snapToGrid="0" snapToObjects="1">
      <p:cViewPr>
        <p:scale>
          <a:sx n="90" d="100"/>
          <a:sy n="90" d="100"/>
        </p:scale>
        <p:origin x="47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F3A3-9E2F-FC4D-9CE1-BDFA6A670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6324A-B32A-9A47-94C3-C5C3A9451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204C-B3B0-E44E-938B-22498B1E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5633-BCA0-7045-B791-9D429841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C50C-E879-D440-B2FA-FFB96D4B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C826-A92B-304F-B3A1-DA9726E3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63AF8-BB24-4942-935E-6EDB6AF9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A20E-9204-E042-99D9-7B0CEBC2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FDCF-6E5E-9948-8DE9-3C4C11BE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DD598-00BF-EF4C-B7A4-A012AE00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65-EA14-F640-A4AC-4A7DAE1DB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01A06-9081-F64E-984C-5F8266B1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A5F8-23CD-4E40-8F02-3A8ABFDE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8C27-8AC4-5242-98C6-FF935999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182E1-3074-AF48-8725-2EF99AFA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2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7EB2-227C-0848-8ED1-09F2D89C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2997-8C7F-3C4D-BF50-410C8B6B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273D8-C588-D54C-A2E7-A4C5CAF2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BBA8-6144-934E-BCD5-048ECA31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2086-672F-054A-BBED-FDA429D9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1381-C3E6-284E-9066-42356B3E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F7202-0FBA-1B4A-9165-525BB21D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897E-7D2A-5240-A821-FF50CBFF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3FA77-FEE0-E14F-AE03-69B6439F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69B0-1AFF-CB4B-8C0D-C1B49702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F78B-5FC8-F149-935C-085C0DE3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853F-3714-8C4D-AAC8-8227647A5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856C-4AC2-414E-80BE-216A33D3E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E9AEE-9F05-EF46-9DBA-42C6DDE7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8B10-94B7-814A-95D7-134B2A3E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7A4E9-26D4-D24C-A137-E10D85C9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3BD1-1537-7744-888B-73E2EE19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4D85-486D-724C-938C-97951825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7965-76A8-F348-AF44-2C8376A0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13FFF-0CBA-424B-90A9-327896AB7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547DD-87A3-CB44-BADC-73FCA43D3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47D0A-EF3E-C24C-AD2C-DE06B7D4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ADC25-B24D-2B4D-AD9B-08B958F1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08B5E-EA7E-AA46-98A8-28097263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4751-B68F-9C4D-B703-919CD431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B1B49-7E33-4B4A-974C-23C4A6C9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D2045-06A2-5D44-970D-4C027322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53AA6-1347-8340-BF4F-3CE09F7A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8625A-CC18-984A-96BF-067C895B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9637A-28E0-1C40-993C-2D7241F9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4AAD-F378-0049-98F8-CC9A4787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0D5E-79B2-4E4D-85C8-E5A43195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9623-0BB2-3E48-B20D-A4C0A2A1A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D459B-1330-A54C-887E-00322696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013B-6975-4543-BB10-B41201E6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DFCF0-BB7B-904A-BE9A-6AED5A40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8B297-F8F8-BB4F-A625-15453A29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6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F54C-A694-4141-B0D5-6BE3061D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622CA-187B-0046-BC53-0000F206F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F6D3F-50EA-FC4E-9A00-61F1469DF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35247-3841-2745-BE67-A5F75DA9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0C19C-9B08-B74C-9874-8897B0FF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8B150-45B7-894B-9A96-48444C97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FDE66-41A8-764C-B419-0A28D4FD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4877-65D8-634C-B7C8-58265D63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E27B-96AA-EC41-8F89-0E9C2BCF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7A53-06C6-2541-977A-FE8656EDB3F6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6EE4-42CF-6841-B4FE-15BA415C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7908-413E-074A-BB0E-C7B96DF8B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835F-B3FF-3A43-89DD-9CF9E036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10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12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2.wdp"/><Relationship Id="rId10" Type="http://schemas.microsoft.com/office/2007/relationships/hdphoto" Target="../media/hdphoto7.wdp"/><Relationship Id="rId4" Type="http://schemas.microsoft.com/office/2007/relationships/hdphoto" Target="../media/hdphoto1.wdp"/><Relationship Id="rId9" Type="http://schemas.microsoft.com/office/2007/relationships/hdphoto" Target="../media/hdphoto6.wdp"/><Relationship Id="rId14" Type="http://schemas.microsoft.com/office/2007/relationships/hdphoto" Target="../media/hdphoto1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FEAE7BD-C2FB-1040-9D58-791157E2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90" y="662607"/>
            <a:ext cx="338544" cy="1351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02E39-D24B-B04A-AD18-3EAAD0E9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7" y="662608"/>
            <a:ext cx="338544" cy="1351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F341B-C4C6-5D40-A755-0F8FA1F3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4518" y="3454582"/>
            <a:ext cx="338544" cy="1351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9BCDCF-874F-954E-A413-2A30A35A1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37090" y="-107481"/>
            <a:ext cx="351733" cy="1404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2814D6-7FA5-C244-A996-5D13BCC5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4518" y="1480081"/>
            <a:ext cx="338544" cy="13517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A81EAC-09AA-5B45-ABCB-B162131B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452" y="662608"/>
            <a:ext cx="338544" cy="1351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5B0D2C-2167-C846-A4FE-A28185D58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9" r="22869"/>
          <a:stretch/>
        </p:blipFill>
        <p:spPr>
          <a:xfrm>
            <a:off x="5245180" y="662607"/>
            <a:ext cx="188777" cy="13517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0184EE-5643-8D48-9268-C3DA014C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21" y="662608"/>
            <a:ext cx="338544" cy="1351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06D13C-6FBB-0C46-961E-8FB0E8205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38" y="662608"/>
            <a:ext cx="338544" cy="1351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C8836F-7795-504D-8FC9-BF2C8D57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4518" y="2481161"/>
            <a:ext cx="338544" cy="13517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38DE47-30DA-8A44-8CDA-96DCFACAF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9" r="22869"/>
          <a:stretch/>
        </p:blipFill>
        <p:spPr>
          <a:xfrm>
            <a:off x="5432789" y="662607"/>
            <a:ext cx="188777" cy="1351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88C783-D510-A147-B6CA-29A22CB14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9" r="22869"/>
          <a:stretch/>
        </p:blipFill>
        <p:spPr>
          <a:xfrm>
            <a:off x="6344353" y="659628"/>
            <a:ext cx="188777" cy="13517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DBB0C2-E474-0541-9650-E24515CEF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9" r="22869"/>
          <a:stretch/>
        </p:blipFill>
        <p:spPr>
          <a:xfrm>
            <a:off x="6158346" y="661024"/>
            <a:ext cx="188777" cy="13517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3F5718-1506-814B-8847-41AB4ACCA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9" r="22869"/>
          <a:stretch/>
        </p:blipFill>
        <p:spPr>
          <a:xfrm>
            <a:off x="5970737" y="659628"/>
            <a:ext cx="188777" cy="13517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FADEC7-8F06-D446-ADD7-0FB6BA2D5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9" r="22869"/>
          <a:stretch/>
        </p:blipFill>
        <p:spPr>
          <a:xfrm>
            <a:off x="5794728" y="668158"/>
            <a:ext cx="188777" cy="13517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90AFF1-A94B-CB41-9A79-92A96AB4E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9" r="22869"/>
          <a:stretch/>
        </p:blipFill>
        <p:spPr>
          <a:xfrm>
            <a:off x="5611450" y="662607"/>
            <a:ext cx="188777" cy="13517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15B4B3-1F84-0C4E-B085-4AA5CA67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37090" y="-301612"/>
            <a:ext cx="351733" cy="14043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BD375A2-9001-A148-9700-09145A442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962527" y="-121768"/>
            <a:ext cx="351733" cy="14043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68AADC-6880-AD4A-B0C6-97B580CCD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962527" y="-315899"/>
            <a:ext cx="351733" cy="14043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018175-A970-1042-91AA-C48C7C01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288208" y="-136057"/>
            <a:ext cx="351733" cy="14043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042AA96-3F8A-BE40-AEC2-8B4E4949E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288208" y="-330188"/>
            <a:ext cx="351733" cy="14043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373BC0-C021-7E4B-9E1A-D00AC37B8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690320" y="-150346"/>
            <a:ext cx="351733" cy="14043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2CA6541-7F4A-EB4F-BE88-5D8594F19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690320" y="-344477"/>
            <a:ext cx="351733" cy="14043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188C282-D6E3-324D-A0AC-C18A9EB99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070463" y="-165888"/>
            <a:ext cx="351733" cy="14043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320ED5-1E89-9647-941D-0C6EA337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070463" y="-360019"/>
            <a:ext cx="351733" cy="14043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267369C-5B18-5D4C-A105-697629C51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647762" y="633297"/>
            <a:ext cx="351733" cy="140438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F9F8A49-A4E3-3840-9620-8D738E044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435582" y="633298"/>
            <a:ext cx="351733" cy="14043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7CCD69-98A6-5146-975D-9E0FEE6C2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659110" y="2011350"/>
            <a:ext cx="351733" cy="140438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CF90E09-0686-ED47-A83C-522AB20F0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446930" y="2011351"/>
            <a:ext cx="351733" cy="140438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AF18B24-0A57-CB4E-BD26-A42D01DD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670458" y="2810210"/>
            <a:ext cx="351733" cy="140438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7FF2C77-B588-7C46-8273-9798817B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267" b="96007" l="8696" r="89130">
                        <a14:foregroundMark x1="40580" y1="8530" x2="45652" y2="3448"/>
                        <a14:foregroundMark x1="38406" y1="96007" x2="38406" y2="91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458278" y="2810211"/>
            <a:ext cx="351733" cy="1404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C4952EC-55D3-1244-9BF8-280028543714}"/>
              </a:ext>
            </a:extLst>
          </p:cNvPr>
          <p:cNvSpPr txBox="1"/>
          <p:nvPr/>
        </p:nvSpPr>
        <p:spPr>
          <a:xfrm>
            <a:off x="700088" y="2107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D67444-6F2B-BB4F-9F25-566A90D915EF}"/>
              </a:ext>
            </a:extLst>
          </p:cNvPr>
          <p:cNvSpPr txBox="1"/>
          <p:nvPr/>
        </p:nvSpPr>
        <p:spPr>
          <a:xfrm>
            <a:off x="1973028" y="212515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5856E2-19C6-A347-B0CF-BB7FE01BF6B4}"/>
              </a:ext>
            </a:extLst>
          </p:cNvPr>
          <p:cNvSpPr txBox="1"/>
          <p:nvPr/>
        </p:nvSpPr>
        <p:spPr>
          <a:xfrm>
            <a:off x="3184802" y="212515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AC97FD-E5F7-CF49-ABAE-4681E67CB009}"/>
              </a:ext>
            </a:extLst>
          </p:cNvPr>
          <p:cNvSpPr txBox="1"/>
          <p:nvPr/>
        </p:nvSpPr>
        <p:spPr>
          <a:xfrm>
            <a:off x="4420922" y="212155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4BF9A1-867C-9C43-A6F6-4B98E644F126}"/>
              </a:ext>
            </a:extLst>
          </p:cNvPr>
          <p:cNvSpPr txBox="1"/>
          <p:nvPr/>
        </p:nvSpPr>
        <p:spPr>
          <a:xfrm>
            <a:off x="4850355" y="247681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F3743-DDA0-2B4A-AE5F-015299D09FD6}"/>
              </a:ext>
            </a:extLst>
          </p:cNvPr>
          <p:cNvSpPr txBox="1"/>
          <p:nvPr/>
        </p:nvSpPr>
        <p:spPr>
          <a:xfrm>
            <a:off x="4850355" y="342235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15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A8430-5A06-BB4B-98AB-90523023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2940050" y="1498600"/>
            <a:ext cx="6311900" cy="386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02E3FD-03CF-0144-84C8-A389B5105E2E}"/>
              </a:ext>
            </a:extLst>
          </p:cNvPr>
          <p:cNvSpPr txBox="1"/>
          <p:nvPr/>
        </p:nvSpPr>
        <p:spPr>
          <a:xfrm>
            <a:off x="3232908" y="323473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E5848-7612-DF41-84FE-1433E4DC4E29}"/>
              </a:ext>
            </a:extLst>
          </p:cNvPr>
          <p:cNvSpPr txBox="1"/>
          <p:nvPr/>
        </p:nvSpPr>
        <p:spPr>
          <a:xfrm>
            <a:off x="4505848" y="325262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1DF17-3991-3D46-8D8A-CE8AB165A7AE}"/>
              </a:ext>
            </a:extLst>
          </p:cNvPr>
          <p:cNvSpPr txBox="1"/>
          <p:nvPr/>
        </p:nvSpPr>
        <p:spPr>
          <a:xfrm>
            <a:off x="5717622" y="325262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16824-4DC0-A643-82C8-F3E5CF53C4EB}"/>
              </a:ext>
            </a:extLst>
          </p:cNvPr>
          <p:cNvSpPr txBox="1"/>
          <p:nvPr/>
        </p:nvSpPr>
        <p:spPr>
          <a:xfrm>
            <a:off x="6729077" y="324664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2CA0A-CEB8-0C4F-BF52-C8A4E9E278F4}"/>
              </a:ext>
            </a:extLst>
          </p:cNvPr>
          <p:cNvSpPr txBox="1"/>
          <p:nvPr/>
        </p:nvSpPr>
        <p:spPr>
          <a:xfrm>
            <a:off x="7262250" y="35899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617FA-8A41-4A4C-B472-A0A407C9F420}"/>
              </a:ext>
            </a:extLst>
          </p:cNvPr>
          <p:cNvSpPr txBox="1"/>
          <p:nvPr/>
        </p:nvSpPr>
        <p:spPr>
          <a:xfrm>
            <a:off x="7262250" y="45355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3008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Primrose Chareka</dc:creator>
  <cp:lastModifiedBy>Primrose Chareka</cp:lastModifiedBy>
  <cp:revision>3</cp:revision>
  <dcterms:created xsi:type="dcterms:W3CDTF">2018-09-15T19:27:03Z</dcterms:created>
  <dcterms:modified xsi:type="dcterms:W3CDTF">2018-09-15T19:52:38Z</dcterms:modified>
</cp:coreProperties>
</file>