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97F29D-2E15-4146-BA9C-F8153ABF50EB}"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3446345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97F29D-2E15-4146-BA9C-F8153ABF50EB}"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3847264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97F29D-2E15-4146-BA9C-F8153ABF50EB}"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967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97F29D-2E15-4146-BA9C-F8153ABF50EB}"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1893009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97F29D-2E15-4146-BA9C-F8153ABF50EB}"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22928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97F29D-2E15-4146-BA9C-F8153ABF50EB}"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3963742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97F29D-2E15-4146-BA9C-F8153ABF50EB}"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1563696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97F29D-2E15-4146-BA9C-F8153ABF50EB}"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4200871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97F29D-2E15-4146-BA9C-F8153ABF50EB}"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3102254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97F29D-2E15-4146-BA9C-F8153ABF50EB}"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2399350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97F29D-2E15-4146-BA9C-F8153ABF50EB}"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3220266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97F29D-2E15-4146-BA9C-F8153ABF50EB}" type="datetimeFigureOut">
              <a:rPr lang="en-US" smtClean="0"/>
              <a:t>7/14/2021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2726111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897F29D-2E15-4146-BA9C-F8153ABF50EB}" type="datetimeFigureOut">
              <a:rPr lang="en-US" smtClean="0"/>
              <a:t>7/14/2021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2787003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7F29D-2E15-4146-BA9C-F8153ABF50EB}" type="datetimeFigureOut">
              <a:rPr lang="en-US" smtClean="0"/>
              <a:t>7/14/2021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1388804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97F29D-2E15-4146-BA9C-F8153ABF50EB}"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170488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897F29D-2E15-4146-BA9C-F8153ABF50EB}"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F9F622-61AE-4546-8AAE-74A9AC8E016A}" type="slidenum">
              <a:rPr lang="en-US" smtClean="0"/>
              <a:t>‹#›</a:t>
            </a:fld>
            <a:endParaRPr lang="en-US"/>
          </a:p>
        </p:txBody>
      </p:sp>
    </p:spTree>
    <p:extLst>
      <p:ext uri="{BB962C8B-B14F-4D97-AF65-F5344CB8AC3E}">
        <p14:creationId xmlns:p14="http://schemas.microsoft.com/office/powerpoint/2010/main" val="862457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97F29D-2E15-4146-BA9C-F8153ABF50EB}" type="datetimeFigureOut">
              <a:rPr lang="en-US" smtClean="0"/>
              <a:t>7/14/2021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9F9F622-61AE-4546-8AAE-74A9AC8E016A}" type="slidenum">
              <a:rPr lang="en-US" smtClean="0"/>
              <a:t>‹#›</a:t>
            </a:fld>
            <a:endParaRPr lang="en-US"/>
          </a:p>
        </p:txBody>
      </p:sp>
    </p:spTree>
    <p:extLst>
      <p:ext uri="{BB962C8B-B14F-4D97-AF65-F5344CB8AC3E}">
        <p14:creationId xmlns:p14="http://schemas.microsoft.com/office/powerpoint/2010/main" val="1190503728"/>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000000"/>
                </a:solidFill>
                <a:latin typeface="Times New Roman" panose="02020603050405020304" pitchFamily="18" charset="0"/>
                <a:ea typeface="Times New Roman" panose="02020603050405020304" pitchFamily="18" charset="0"/>
              </a:rPr>
              <a:t>SPORTS MANAGEMENT SYSTEM </a:t>
            </a:r>
            <a:endParaRPr lang="en-US" dirty="0"/>
          </a:p>
        </p:txBody>
      </p:sp>
      <p:sp>
        <p:nvSpPr>
          <p:cNvPr id="3" name="Subtitle 2"/>
          <p:cNvSpPr>
            <a:spLocks noGrp="1"/>
          </p:cNvSpPr>
          <p:nvPr>
            <p:ph type="subTitle" idx="1"/>
          </p:nvPr>
        </p:nvSpPr>
        <p:spPr>
          <a:xfrm>
            <a:off x="1524000" y="3602037"/>
            <a:ext cx="9144000" cy="2826471"/>
          </a:xfrm>
        </p:spPr>
        <p:txBody>
          <a:bodyPr>
            <a:normAutofit/>
          </a:bodyPr>
          <a:lstStyle/>
          <a:p>
            <a:r>
              <a:rPr lang="en-US" b="1" dirty="0" smtClean="0"/>
              <a:t>Presented By</a:t>
            </a:r>
          </a:p>
          <a:p>
            <a:r>
              <a:rPr lang="en-US" b="1" dirty="0" err="1" smtClean="0"/>
              <a:t>Jannatul</a:t>
            </a:r>
            <a:r>
              <a:rPr lang="en-US" b="1" dirty="0" smtClean="0"/>
              <a:t> </a:t>
            </a:r>
            <a:r>
              <a:rPr lang="en-US" b="1" dirty="0" err="1" smtClean="0"/>
              <a:t>Arefin</a:t>
            </a:r>
            <a:r>
              <a:rPr lang="en-US" b="1" dirty="0" smtClean="0"/>
              <a:t> Prima</a:t>
            </a:r>
          </a:p>
          <a:p>
            <a:r>
              <a:rPr lang="en-US" b="1" dirty="0" smtClean="0"/>
              <a:t>UG02-44-17-013</a:t>
            </a:r>
          </a:p>
          <a:p>
            <a:r>
              <a:rPr lang="en-US" b="1" dirty="0" smtClean="0"/>
              <a:t>Department Of CSE</a:t>
            </a:r>
          </a:p>
          <a:p>
            <a:r>
              <a:rPr lang="en-US" b="1" dirty="0" smtClean="0"/>
              <a:t>State University Of Bangladesh</a:t>
            </a:r>
          </a:p>
          <a:p>
            <a:endParaRPr lang="en-US" b="1" dirty="0"/>
          </a:p>
        </p:txBody>
      </p:sp>
    </p:spTree>
    <p:extLst>
      <p:ext uri="{BB962C8B-B14F-4D97-AF65-F5344CB8AC3E}">
        <p14:creationId xmlns:p14="http://schemas.microsoft.com/office/powerpoint/2010/main" val="345543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Contents</a:t>
            </a:r>
            <a:endParaRPr lang="en-US" dirty="0"/>
          </a:p>
        </p:txBody>
      </p:sp>
      <p:sp>
        <p:nvSpPr>
          <p:cNvPr id="3" name="Content Placeholder 2"/>
          <p:cNvSpPr>
            <a:spLocks noGrp="1"/>
          </p:cNvSpPr>
          <p:nvPr>
            <p:ph idx="1"/>
          </p:nvPr>
        </p:nvSpPr>
        <p:spPr/>
        <p:txBody>
          <a:bodyPr>
            <a:normAutofit/>
          </a:bodyPr>
          <a:lstStyle/>
          <a:p>
            <a:pPr>
              <a:defRPr/>
            </a:pPr>
            <a:r>
              <a:rPr lang="en-US" dirty="0">
                <a:latin typeface="Times New Roman" panose="02020603050405020304" pitchFamily="18" charset="0"/>
                <a:cs typeface="Times New Roman" panose="02020603050405020304" pitchFamily="18" charset="0"/>
              </a:rPr>
              <a:t>Objectives</a:t>
            </a:r>
          </a:p>
          <a:p>
            <a:pPr>
              <a:defRPr/>
            </a:pPr>
            <a:r>
              <a:rPr lang="en-US" dirty="0">
                <a:latin typeface="Times New Roman" panose="02020603050405020304" pitchFamily="18" charset="0"/>
                <a:cs typeface="Times New Roman" panose="02020603050405020304" pitchFamily="18" charset="0"/>
              </a:rPr>
              <a:t>Project Purpose</a:t>
            </a:r>
          </a:p>
          <a:p>
            <a:pPr>
              <a:defRPr/>
            </a:pPr>
            <a:r>
              <a:rPr lang="en-US" dirty="0">
                <a:latin typeface="Times New Roman" panose="02020603050405020304" pitchFamily="18" charset="0"/>
                <a:cs typeface="Times New Roman" panose="02020603050405020304" pitchFamily="18" charset="0"/>
              </a:rPr>
              <a:t>Project </a:t>
            </a:r>
            <a:r>
              <a:rPr lang="en-US" dirty="0" smtClean="0">
                <a:latin typeface="Times New Roman" panose="02020603050405020304" pitchFamily="18" charset="0"/>
                <a:cs typeface="Times New Roman" panose="02020603050405020304" pitchFamily="18" charset="0"/>
              </a:rPr>
              <a:t>Expected outcome</a:t>
            </a:r>
            <a:endParaRPr lang="en-US" dirty="0">
              <a:latin typeface="Times New Roman" panose="02020603050405020304" pitchFamily="18" charset="0"/>
              <a:cs typeface="Times New Roman" panose="02020603050405020304" pitchFamily="18" charset="0"/>
            </a:endParaRPr>
          </a:p>
          <a:p>
            <a:pPr>
              <a:defRPr/>
            </a:pPr>
            <a:r>
              <a:rPr lang="en-US" dirty="0">
                <a:latin typeface="Times New Roman" panose="02020603050405020304" pitchFamily="18" charset="0"/>
                <a:cs typeface="Times New Roman" panose="02020603050405020304" pitchFamily="18" charset="0"/>
              </a:rPr>
              <a:t>System Requirements</a:t>
            </a:r>
          </a:p>
          <a:p>
            <a:pPr marL="0" indent="0">
              <a:buNone/>
              <a:defRPr/>
            </a:pPr>
            <a:endParaRPr lang="en-US" dirty="0"/>
          </a:p>
        </p:txBody>
      </p:sp>
    </p:spTree>
    <p:extLst>
      <p:ext uri="{BB962C8B-B14F-4D97-AF65-F5344CB8AC3E}">
        <p14:creationId xmlns:p14="http://schemas.microsoft.com/office/powerpoint/2010/main" val="448635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Objectives</a:t>
            </a:r>
            <a:endParaRPr lang="en-US" dirty="0"/>
          </a:p>
        </p:txBody>
      </p:sp>
      <p:sp>
        <p:nvSpPr>
          <p:cNvPr id="3" name="Content Placeholder 2"/>
          <p:cNvSpPr>
            <a:spLocks noGrp="1"/>
          </p:cNvSpPr>
          <p:nvPr>
            <p:ph idx="1"/>
          </p:nvPr>
        </p:nvSpPr>
        <p:spPr>
          <a:xfrm>
            <a:off x="838199" y="1825624"/>
            <a:ext cx="10771910" cy="4838411"/>
          </a:xfrm>
        </p:spPr>
        <p:txBody>
          <a:bodyPr>
            <a:normAutofit lnSpcReduction="10000"/>
          </a:bodyPr>
          <a:lstStyle/>
          <a:p>
            <a:pPr marL="0" indent="0" algn="just">
              <a:buNone/>
              <a:defRPr/>
            </a:pPr>
            <a:r>
              <a:rPr lang="en-US" b="1" dirty="0">
                <a:solidFill>
                  <a:srgbClr val="000000"/>
                </a:solidFill>
                <a:latin typeface="Times New Roman" panose="02020603050405020304" pitchFamily="18" charset="0"/>
                <a:ea typeface="Times New Roman" panose="02020603050405020304" pitchFamily="18" charset="0"/>
              </a:rPr>
              <a:t>SPORTS MANAGEMENT </a:t>
            </a:r>
            <a:r>
              <a:rPr lang="en-US" b="1" dirty="0" smtClean="0">
                <a:solidFill>
                  <a:srgbClr val="000000"/>
                </a:solidFill>
                <a:latin typeface="Times New Roman" panose="02020603050405020304" pitchFamily="18" charset="0"/>
                <a:ea typeface="Times New Roman" panose="02020603050405020304" pitchFamily="18" charset="0"/>
              </a:rPr>
              <a:t>SYSTEM </a:t>
            </a:r>
            <a:r>
              <a:rPr lang="en-US" dirty="0" smtClean="0">
                <a:solidFill>
                  <a:srgbClr val="000000"/>
                </a:solidFill>
                <a:latin typeface="Times New Roman" panose="02020603050405020304" pitchFamily="18" charset="0"/>
                <a:ea typeface="Times New Roman" panose="02020603050405020304" pitchFamily="18" charset="0"/>
                <a:cs typeface="Vrinda" panose="020B0502040204020203" pitchFamily="34" charset="0"/>
              </a:rPr>
              <a:t> </a:t>
            </a:r>
            <a:r>
              <a:rPr lang="en-US" sz="2400" dirty="0">
                <a:solidFill>
                  <a:srgbClr val="000000"/>
                </a:solidFill>
                <a:latin typeface="Times New Roman" panose="02020603050405020304" pitchFamily="18" charset="0"/>
                <a:ea typeface="Times New Roman" panose="02020603050405020304" pitchFamily="18" charset="0"/>
                <a:cs typeface="Vrinda" panose="020B0502040204020203" pitchFamily="34" charset="0"/>
              </a:rPr>
              <a:t>is a platform for enjoy the sports entertainment. User can enjoy any type of international sports in this application. The sports lover people take the entertainment and refresh their mind through the sports. User can easily buy their desirable product from this application. </a:t>
            </a:r>
            <a:endParaRPr lang="en-US" sz="2400" dirty="0">
              <a:ea typeface="Calibri" panose="020F0502020204030204" pitchFamily="34" charset="0"/>
              <a:cs typeface="Vrinda" panose="020B0502040204020203" pitchFamily="34" charset="0"/>
            </a:endParaRPr>
          </a:p>
          <a:p>
            <a:pPr algn="just">
              <a:defRPr/>
            </a:pPr>
            <a:endPar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defRPr/>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Today we are living in a world of technology. We are using technology as our daily needs. Thus, as a part of technology internet has become most important thing. Cause now each and every kind of devices are connected to cloud. </a:t>
            </a:r>
          </a:p>
          <a:p>
            <a:pPr marL="0" indent="0" algn="just">
              <a:buNone/>
              <a:defRPr/>
            </a:pPr>
            <a:endPar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defRPr/>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Thus, many of our daily tasks are become dependent on web based. Today many companies or organization even little shops using web-based technology for maintaining their business or organization. </a:t>
            </a:r>
          </a:p>
          <a:p>
            <a:pPr algn="just">
              <a:defRPr/>
            </a:pPr>
            <a:endParaRPr lang="en-US" dirty="0"/>
          </a:p>
          <a:p>
            <a:endParaRPr lang="en-US" dirty="0"/>
          </a:p>
        </p:txBody>
      </p:sp>
    </p:spTree>
    <p:extLst>
      <p:ext uri="{BB962C8B-B14F-4D97-AF65-F5344CB8AC3E}">
        <p14:creationId xmlns:p14="http://schemas.microsoft.com/office/powerpoint/2010/main" val="153971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MOTIVATION</a:t>
            </a:r>
            <a:endParaRPr lang="en-US" dirty="0"/>
          </a:p>
        </p:txBody>
      </p:sp>
      <p:sp>
        <p:nvSpPr>
          <p:cNvPr id="3" name="Content Placeholder 2"/>
          <p:cNvSpPr>
            <a:spLocks noGrp="1"/>
          </p:cNvSpPr>
          <p:nvPr>
            <p:ph idx="1"/>
          </p:nvPr>
        </p:nvSpPr>
        <p:spPr/>
        <p:txBody>
          <a:bodyPr>
            <a:normAutofit/>
          </a:bodyPr>
          <a:lstStyle/>
          <a:p>
            <a:r>
              <a:rPr lang="en-US" altLang="en-US" sz="2400" dirty="0">
                <a:latin typeface="Times New Roman" panose="02020603050405020304" pitchFamily="18" charset="0"/>
                <a:cs typeface="Times New Roman" panose="02020603050405020304" pitchFamily="18" charset="0"/>
              </a:rPr>
              <a:t>Motivation can be defined as an activated state within a sport consumer that leads to using the Internet for sport-related activities. To date, several studies have been conducted to investigate motivational factors of online consumers. Web Motivation Inventory that highlights four primary online consumption motivation factors: researching (e.g., getting information, finding news and facts), communicating (e.g., emailing, chatting, connecting with friends), surfing (e.g., exploring news sites, finding interesting Web pages), and shopping (e.g., making a purchase).</a:t>
            </a:r>
          </a:p>
          <a:p>
            <a:endParaRPr lang="en-US" sz="2400" dirty="0"/>
          </a:p>
        </p:txBody>
      </p:sp>
    </p:spTree>
    <p:extLst>
      <p:ext uri="{BB962C8B-B14F-4D97-AF65-F5344CB8AC3E}">
        <p14:creationId xmlns:p14="http://schemas.microsoft.com/office/powerpoint/2010/main" val="3418705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Project Purpose</a:t>
            </a:r>
            <a:endParaRPr lang="en-US" dirty="0"/>
          </a:p>
        </p:txBody>
      </p:sp>
      <p:sp>
        <p:nvSpPr>
          <p:cNvPr id="3" name="Content Placeholder 2"/>
          <p:cNvSpPr>
            <a:spLocks noGrp="1"/>
          </p:cNvSpPr>
          <p:nvPr>
            <p:ph idx="1"/>
          </p:nvPr>
        </p:nvSpPr>
        <p:spPr/>
        <p:txBody>
          <a:bodyPr>
            <a:normAutofit/>
          </a:bodyPr>
          <a:lstStyle/>
          <a:p>
            <a:pPr marL="504825" algn="just">
              <a:lnSpc>
                <a:spcPct val="115000"/>
              </a:lnSpc>
              <a:spcBef>
                <a:spcPts val="0"/>
              </a:spcBef>
              <a:spcAft>
                <a:spcPts val="800"/>
              </a:spcAft>
              <a:defRPr/>
            </a:pPr>
            <a:r>
              <a:rPr lang="en-US" sz="2400" dirty="0">
                <a:latin typeface="Times New Roman" panose="02020603050405020304" pitchFamily="18" charset="0"/>
                <a:ea typeface="Calibri" panose="020F0502020204030204" pitchFamily="34" charset="0"/>
                <a:cs typeface="Vrinda" panose="020B0502040204020203" pitchFamily="34" charset="0"/>
              </a:rPr>
              <a:t> To make sure users can easily enjoy their desirable sports without any problem or error. Sports lover entertainment is more important for me.</a:t>
            </a:r>
            <a:endParaRPr lang="en-US" sz="2400" dirty="0">
              <a:ea typeface="Calibri" panose="020F0502020204030204" pitchFamily="34" charset="0"/>
              <a:cs typeface="Vrinda" panose="020B0502040204020203" pitchFamily="34" charset="0"/>
            </a:endParaRPr>
          </a:p>
          <a:p>
            <a:pPr marL="504825" algn="just">
              <a:lnSpc>
                <a:spcPct val="115000"/>
              </a:lnSpc>
              <a:spcBef>
                <a:spcPts val="0"/>
              </a:spcBef>
              <a:spcAft>
                <a:spcPts val="800"/>
              </a:spcAft>
              <a:defRPr/>
            </a:pPr>
            <a:r>
              <a:rPr lang="en-US" sz="2400" dirty="0">
                <a:latin typeface="Times New Roman" panose="02020603050405020304" pitchFamily="18" charset="0"/>
                <a:ea typeface="Calibri" panose="020F0502020204030204" pitchFamily="34" charset="0"/>
                <a:cs typeface="Vrinda" panose="020B0502040204020203" pitchFamily="34" charset="0"/>
              </a:rPr>
              <a:t> To make sure users’ information is more secured in our system.</a:t>
            </a:r>
            <a:endParaRPr lang="en-US" sz="2400" dirty="0">
              <a:ea typeface="Calibri" panose="020F0502020204030204" pitchFamily="34" charset="0"/>
              <a:cs typeface="Vrinda" panose="020B0502040204020203" pitchFamily="34" charset="0"/>
            </a:endParaRPr>
          </a:p>
          <a:p>
            <a:endParaRPr lang="en-US" sz="2400" dirty="0"/>
          </a:p>
        </p:txBody>
      </p:sp>
    </p:spTree>
    <p:extLst>
      <p:ext uri="{BB962C8B-B14F-4D97-AF65-F5344CB8AC3E}">
        <p14:creationId xmlns:p14="http://schemas.microsoft.com/office/powerpoint/2010/main" val="1805954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Project </a:t>
            </a:r>
            <a:r>
              <a:rPr lang="en-US" sz="4000" dirty="0" smtClean="0">
                <a:latin typeface="Times New Roman" panose="02020603050405020304" pitchFamily="18" charset="0"/>
                <a:cs typeface="Times New Roman" panose="02020603050405020304" pitchFamily="18" charset="0"/>
              </a:rPr>
              <a:t>Expected outcome</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algn="just">
              <a:lnSpc>
                <a:spcPct val="150000"/>
              </a:lnSpc>
              <a:spcBef>
                <a:spcPct val="0"/>
              </a:spcBef>
              <a:buFont typeface="Symbol" panose="05050102010706020507" pitchFamily="18" charset="2"/>
              <a:buChar char=""/>
            </a:pPr>
            <a:r>
              <a:rPr lang="en-US" altLang="en-US" dirty="0">
                <a:latin typeface="Times New Roman" panose="02020603050405020304" pitchFamily="18" charset="0"/>
                <a:ea typeface="Calibri" panose="020F0502020204030204" pitchFamily="34" charset="0"/>
                <a:cs typeface="Vrinda" charset="0"/>
              </a:rPr>
              <a:t>Making a full furnish web application.</a:t>
            </a:r>
            <a:endParaRPr lang="en-US" altLang="en-US" sz="2400" dirty="0" smtClean="0">
              <a:ea typeface="Calibri" panose="020F0502020204030204" pitchFamily="34" charset="0"/>
              <a:cs typeface="Vrinda" charset="0"/>
            </a:endParaRPr>
          </a:p>
          <a:p>
            <a:pPr algn="just">
              <a:lnSpc>
                <a:spcPct val="150000"/>
              </a:lnSpc>
              <a:spcBef>
                <a:spcPct val="0"/>
              </a:spcBef>
              <a:buFont typeface="Symbol" panose="05050102010706020507" pitchFamily="18" charset="2"/>
              <a:buChar char=""/>
            </a:pPr>
            <a:r>
              <a:rPr lang="en-US" altLang="en-US" dirty="0">
                <a:latin typeface="Times New Roman" panose="02020603050405020304" pitchFamily="18" charset="0"/>
                <a:ea typeface="Calibri" panose="020F0502020204030204" pitchFamily="34" charset="0"/>
                <a:cs typeface="Vrinda" charset="0"/>
              </a:rPr>
              <a:t>Well written clean code for developing.</a:t>
            </a:r>
            <a:endParaRPr lang="en-US" altLang="en-US" sz="2400" dirty="0" smtClean="0">
              <a:ea typeface="Calibri" panose="020F0502020204030204" pitchFamily="34" charset="0"/>
              <a:cs typeface="Vrinda" charset="0"/>
            </a:endParaRPr>
          </a:p>
          <a:p>
            <a:pPr algn="just">
              <a:lnSpc>
                <a:spcPct val="150000"/>
              </a:lnSpc>
              <a:spcBef>
                <a:spcPct val="0"/>
              </a:spcBef>
              <a:buFont typeface="Symbol" panose="05050102010706020507" pitchFamily="18" charset="2"/>
              <a:buChar char=""/>
            </a:pPr>
            <a:r>
              <a:rPr lang="en-US" altLang="en-US" dirty="0">
                <a:latin typeface="Times New Roman" panose="02020603050405020304" pitchFamily="18" charset="0"/>
                <a:ea typeface="Calibri" panose="020F0502020204030204" pitchFamily="34" charset="0"/>
                <a:cs typeface="Vrinda" charset="0"/>
              </a:rPr>
              <a:t>Understanding pattern of relational database and relationship.</a:t>
            </a:r>
            <a:endParaRPr lang="en-US" altLang="en-US" sz="2400" dirty="0" smtClean="0">
              <a:ea typeface="Calibri" panose="020F0502020204030204" pitchFamily="34" charset="0"/>
              <a:cs typeface="Vrinda" charset="0"/>
            </a:endParaRPr>
          </a:p>
          <a:p>
            <a:pPr algn="just">
              <a:lnSpc>
                <a:spcPct val="150000"/>
              </a:lnSpc>
              <a:spcBef>
                <a:spcPct val="0"/>
              </a:spcBef>
              <a:buFont typeface="Symbol" panose="05050102010706020507" pitchFamily="18" charset="2"/>
              <a:buChar char=""/>
            </a:pPr>
            <a:r>
              <a:rPr lang="en-US" altLang="en-US" dirty="0">
                <a:latin typeface="Times New Roman" panose="02020603050405020304" pitchFamily="18" charset="0"/>
                <a:ea typeface="Calibri" panose="020F0502020204030204" pitchFamily="34" charset="0"/>
                <a:cs typeface="Vrinda" charset="0"/>
              </a:rPr>
              <a:t>Easy installation software system.</a:t>
            </a:r>
            <a:endParaRPr lang="en-US" altLang="en-US" sz="2400" dirty="0" smtClean="0">
              <a:ea typeface="Calibri" panose="020F0502020204030204" pitchFamily="34" charset="0"/>
              <a:cs typeface="Vrinda" charset="0"/>
            </a:endParaRPr>
          </a:p>
          <a:p>
            <a:pPr algn="just">
              <a:lnSpc>
                <a:spcPct val="150000"/>
              </a:lnSpc>
              <a:spcBef>
                <a:spcPct val="0"/>
              </a:spcBef>
              <a:buFont typeface="Symbol" panose="05050102010706020507" pitchFamily="18" charset="2"/>
              <a:buChar char=""/>
            </a:pPr>
            <a:r>
              <a:rPr lang="en-US" altLang="en-US" dirty="0">
                <a:latin typeface="Times New Roman" panose="02020603050405020304" pitchFamily="18" charset="0"/>
                <a:ea typeface="Calibri" panose="020F0502020204030204" pitchFamily="34" charset="0"/>
                <a:cs typeface="Vrinda" charset="0"/>
              </a:rPr>
              <a:t>Well managed front-site manager.</a:t>
            </a:r>
            <a:endParaRPr lang="en-US" altLang="en-US" sz="2400" dirty="0" smtClean="0">
              <a:ea typeface="Calibri" panose="020F0502020204030204" pitchFamily="34" charset="0"/>
              <a:cs typeface="Vrinda" charset="0"/>
            </a:endParaRPr>
          </a:p>
          <a:p>
            <a:endParaRPr lang="en-US" dirty="0"/>
          </a:p>
        </p:txBody>
      </p:sp>
    </p:spTree>
    <p:extLst>
      <p:ext uri="{BB962C8B-B14F-4D97-AF65-F5344CB8AC3E}">
        <p14:creationId xmlns:p14="http://schemas.microsoft.com/office/powerpoint/2010/main" val="3964748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System Requirements</a:t>
            </a:r>
            <a:endParaRPr lang="en-US" dirty="0"/>
          </a:p>
        </p:txBody>
      </p:sp>
      <p:pic>
        <p:nvPicPr>
          <p:cNvPr id="4" name="Content Placeholder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99561" y="2410690"/>
            <a:ext cx="2140788" cy="1189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4070" y="2250496"/>
            <a:ext cx="2576513" cy="150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2611" y="2668009"/>
            <a:ext cx="1817688"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90299" y="2735117"/>
            <a:ext cx="129857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7990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34145" y="2230581"/>
            <a:ext cx="6220691" cy="769441"/>
          </a:xfrm>
          <a:prstGeom prst="rect">
            <a:avLst/>
          </a:prstGeom>
        </p:spPr>
        <p:txBody>
          <a:bodyPr wrap="square">
            <a:spAutoFit/>
          </a:bodyPr>
          <a:lstStyle/>
          <a:p>
            <a:pPr algn="ctr"/>
            <a:r>
              <a:rPr lang="en-US" altLang="en-US" sz="4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9394387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20</TotalTime>
  <Words>336</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Symbol</vt:lpstr>
      <vt:lpstr>Times New Roman</vt:lpstr>
      <vt:lpstr>Trebuchet MS</vt:lpstr>
      <vt:lpstr>Vrinda</vt:lpstr>
      <vt:lpstr>Wingdings 3</vt:lpstr>
      <vt:lpstr>Facet</vt:lpstr>
      <vt:lpstr>SPORTS MANAGEMENT SYSTEM </vt:lpstr>
      <vt:lpstr>                           Contents</vt:lpstr>
      <vt:lpstr>                     Objectives</vt:lpstr>
      <vt:lpstr>                 MOTIVATION</vt:lpstr>
      <vt:lpstr>                 Project Purpose</vt:lpstr>
      <vt:lpstr>Project Expected outcome </vt:lpstr>
      <vt:lpstr>System Requirements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 MANAGEMENT SYSTEM</dc:title>
  <dc:creator>arefi</dc:creator>
  <cp:lastModifiedBy>arefi</cp:lastModifiedBy>
  <cp:revision>4</cp:revision>
  <dcterms:created xsi:type="dcterms:W3CDTF">2021-07-14T16:39:13Z</dcterms:created>
  <dcterms:modified xsi:type="dcterms:W3CDTF">2021-07-14T16:59:47Z</dcterms:modified>
</cp:coreProperties>
</file>