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2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23914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56453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47152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928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46385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711516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43604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2273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53696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718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94298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F29D-2E15-4146-BA9C-F8153ABF50EB}"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6093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F29D-2E15-4146-BA9C-F8153ABF50EB}"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563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77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56405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897F29D-2E15-4146-BA9C-F8153ABF50EB}" type="datetimeFigureOut">
              <a:rPr lang="en-US" smtClean="0"/>
              <a:t>9/22/2021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79073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52810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97F29D-2E15-4146-BA9C-F8153ABF50EB}" type="datetimeFigureOut">
              <a:rPr lang="en-US" smtClean="0"/>
              <a:t>9/22/2021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F9F622-61AE-4546-8AAE-74A9AC8E016A}" type="slidenum">
              <a:rPr lang="en-US" smtClean="0"/>
              <a:t>‹#›</a:t>
            </a:fld>
            <a:endParaRPr lang="en-US"/>
          </a:p>
        </p:txBody>
      </p:sp>
    </p:spTree>
    <p:extLst>
      <p:ext uri="{BB962C8B-B14F-4D97-AF65-F5344CB8AC3E}">
        <p14:creationId xmlns:p14="http://schemas.microsoft.com/office/powerpoint/2010/main" val="626860828"/>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00"/>
                </a:solidFill>
                <a:latin typeface="Times New Roman" panose="02020603050405020304" pitchFamily="18" charset="0"/>
                <a:ea typeface="Times New Roman" panose="02020603050405020304" pitchFamily="18" charset="0"/>
              </a:rPr>
              <a:t>SPORTS MANAGEMENT SYSTEM </a:t>
            </a:r>
            <a:endParaRPr lang="en-US" dirty="0"/>
          </a:p>
        </p:txBody>
      </p:sp>
      <p:sp>
        <p:nvSpPr>
          <p:cNvPr id="3" name="Subtitle 2"/>
          <p:cNvSpPr>
            <a:spLocks noGrp="1"/>
          </p:cNvSpPr>
          <p:nvPr>
            <p:ph type="subTitle" idx="1"/>
          </p:nvPr>
        </p:nvSpPr>
        <p:spPr>
          <a:xfrm>
            <a:off x="5735782" y="3782146"/>
            <a:ext cx="9144000" cy="2826471"/>
          </a:xfrm>
        </p:spPr>
        <p:txBody>
          <a:bodyPr>
            <a:normAutofit/>
          </a:bodyPr>
          <a:lstStyle/>
          <a:p>
            <a:r>
              <a:rPr lang="en-US" b="1" dirty="0" smtClean="0"/>
              <a:t>Presented By</a:t>
            </a:r>
          </a:p>
          <a:p>
            <a:r>
              <a:rPr lang="en-US" b="1" dirty="0" err="1" smtClean="0"/>
              <a:t>Jannatul</a:t>
            </a:r>
            <a:r>
              <a:rPr lang="en-US" b="1" dirty="0" smtClean="0"/>
              <a:t> </a:t>
            </a:r>
            <a:r>
              <a:rPr lang="en-US" b="1" dirty="0" err="1" smtClean="0"/>
              <a:t>Arefin</a:t>
            </a:r>
            <a:r>
              <a:rPr lang="en-US" b="1" dirty="0" smtClean="0"/>
              <a:t> Prima</a:t>
            </a:r>
          </a:p>
          <a:p>
            <a:r>
              <a:rPr lang="en-US" b="1" dirty="0" smtClean="0"/>
              <a:t>UG02-44-17-013</a:t>
            </a:r>
          </a:p>
          <a:p>
            <a:r>
              <a:rPr lang="en-US" b="1" dirty="0" smtClean="0"/>
              <a:t>Department Of CSE</a:t>
            </a:r>
          </a:p>
          <a:p>
            <a:r>
              <a:rPr lang="en-US" b="1" dirty="0" smtClean="0"/>
              <a:t>State University Of Bangladesh</a:t>
            </a:r>
          </a:p>
          <a:p>
            <a:endParaRPr lang="en-US" b="1" dirty="0"/>
          </a:p>
        </p:txBody>
      </p:sp>
    </p:spTree>
    <p:extLst>
      <p:ext uri="{BB962C8B-B14F-4D97-AF65-F5344CB8AC3E}">
        <p14:creationId xmlns:p14="http://schemas.microsoft.com/office/powerpoint/2010/main" val="345543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auto">
          <a:xfrm>
            <a:off x="912861" y="235527"/>
            <a:ext cx="859666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3200" dirty="0">
                <a:latin typeface="Times New Roman" panose="02020603050405020304" pitchFamily="18" charset="0"/>
                <a:cs typeface="Times New Roman" panose="02020603050405020304" pitchFamily="18" charset="0"/>
              </a:rPr>
              <a:t>Development Work</a:t>
            </a:r>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82" y="1556327"/>
            <a:ext cx="10640291" cy="48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383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1"/>
            <a:ext cx="8596668" cy="1002099"/>
          </a:xfrm>
        </p:spPr>
        <p:txBody>
          <a:bodyPr/>
          <a:lstStyle/>
          <a:p>
            <a:r>
              <a:rPr lang="en-US" dirty="0" smtClean="0">
                <a:latin typeface="Times New Roman" panose="02020603050405020304" pitchFamily="18" charset="0"/>
                <a:cs typeface="Times New Roman" panose="02020603050405020304" pitchFamily="18" charset="0"/>
              </a:rPr>
              <a:t>                  Live </a:t>
            </a:r>
            <a:r>
              <a:rPr lang="en-US" dirty="0">
                <a:latin typeface="Times New Roman" panose="02020603050405020304" pitchFamily="18" charset="0"/>
                <a:cs typeface="Times New Roman" panose="02020603050405020304" pitchFamily="18" charset="0"/>
              </a:rPr>
              <a:t>Sports</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a:spLocks noGrp="1"/>
          </p:cNvSpPr>
          <p:nvPr/>
        </p:nvSpPr>
        <p:spPr bwMode="auto">
          <a:xfrm>
            <a:off x="1192406" y="429344"/>
            <a:ext cx="8632921" cy="263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3"/>
          <p:cNvSpPr>
            <a:spLocks noGrp="1" noChangeArrowheads="1"/>
          </p:cNvSpPr>
          <p:nvPr/>
        </p:nvSpPr>
        <p:spPr bwMode="auto">
          <a:xfrm>
            <a:off x="8320024" y="6327736"/>
            <a:ext cx="2238165" cy="191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92DE9983-AFCC-4598-AFB4-EC550889DE94}" type="slidenum">
              <a:rPr lang="en-US" altLang="en-US" sz="1200">
                <a:solidFill>
                  <a:srgbClr val="898989"/>
                </a:solidFill>
              </a:rPr>
              <a:pPr>
                <a:spcBef>
                  <a:spcPct val="0"/>
                </a:spcBef>
                <a:buFontTx/>
                <a:buNone/>
              </a:pPr>
              <a:t>11</a:t>
            </a:fld>
            <a:endParaRPr lang="en-US" altLang="en-US" sz="1200">
              <a:solidFill>
                <a:srgbClr val="898989"/>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9" y="832100"/>
            <a:ext cx="9601200" cy="6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07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6365"/>
            <a:ext cx="8596668" cy="872836"/>
          </a:xfrm>
        </p:spPr>
        <p:txBody>
          <a:bodyPr/>
          <a:lstStyle/>
          <a:p>
            <a:r>
              <a:rPr lang="en-US" dirty="0" smtClean="0">
                <a:latin typeface="Times New Roman" panose="02020603050405020304" pitchFamily="18" charset="0"/>
                <a:cs typeface="Times New Roman" panose="02020603050405020304" pitchFamily="18" charset="0"/>
              </a:rPr>
              <a:t>                  Ranking </a:t>
            </a:r>
            <a:r>
              <a:rPr lang="en-US" dirty="0">
                <a:latin typeface="Times New Roman" panose="02020603050405020304" pitchFamily="18" charset="0"/>
                <a:cs typeface="Times New Roman" panose="02020603050405020304" pitchFamily="18" charset="0"/>
              </a:rPr>
              <a:t>Page</a:t>
            </a:r>
            <a:endParaRPr lang="en-US" dirty="0"/>
          </a:p>
        </p:txBody>
      </p:sp>
      <p:sp>
        <p:nvSpPr>
          <p:cNvPr id="3" name="Content Placeholder 2"/>
          <p:cNvSpPr>
            <a:spLocks noGrp="1"/>
          </p:cNvSpPr>
          <p:nvPr>
            <p:ph idx="1"/>
          </p:nvPr>
        </p:nvSpPr>
        <p:spPr>
          <a:xfrm>
            <a:off x="189731" y="1108149"/>
            <a:ext cx="10711102" cy="5403272"/>
          </a:xfrm>
        </p:spPr>
        <p:txBody>
          <a:bodyPr/>
          <a:lstStyle/>
          <a:p>
            <a:endParaRPr lang="en-US" dirty="0"/>
          </a:p>
        </p:txBody>
      </p:sp>
      <p:sp>
        <p:nvSpPr>
          <p:cNvPr id="4" name="Title 1"/>
          <p:cNvSpPr>
            <a:spLocks noGrp="1"/>
          </p:cNvSpPr>
          <p:nvPr/>
        </p:nvSpPr>
        <p:spPr bwMode="auto">
          <a:xfrm>
            <a:off x="1981200" y="41842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3"/>
          <p:cNvSpPr>
            <a:spLocks noGrp="1" noChangeArrowheads="1"/>
          </p:cNvSpPr>
          <p:nvPr/>
        </p:nvSpPr>
        <p:spPr bwMode="auto">
          <a:xfrm>
            <a:off x="8077200" y="6287294"/>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679437F5-7FE9-40C6-A268-11C08CCFB02E}" type="slidenum">
              <a:rPr lang="en-US" altLang="en-US" sz="1200">
                <a:solidFill>
                  <a:srgbClr val="898989"/>
                </a:solidFill>
              </a:rPr>
              <a:pPr>
                <a:spcBef>
                  <a:spcPct val="0"/>
                </a:spcBef>
                <a:buFontTx/>
                <a:buNone/>
              </a:pPr>
              <a:t>12</a:t>
            </a:fld>
            <a:endParaRPr lang="en-US" altLang="en-US" sz="1200">
              <a:solidFill>
                <a:srgbClr val="898989"/>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43" y="1108149"/>
            <a:ext cx="10467878" cy="54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40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4" y="96982"/>
            <a:ext cx="8456584" cy="1191491"/>
          </a:xfrm>
        </p:spPr>
        <p:txBody>
          <a:bodyPr/>
          <a:lstStyle/>
          <a:p>
            <a:r>
              <a:rPr lang="en-US" dirty="0">
                <a:latin typeface="Times New Roman" panose="02020603050405020304" pitchFamily="18" charset="0"/>
                <a:cs typeface="Times New Roman" panose="02020603050405020304" pitchFamily="18" charset="0"/>
              </a:rPr>
              <a:t>Conclusion &amp; Future Scope</a:t>
            </a:r>
            <a:endParaRPr lang="en-US" dirty="0"/>
          </a:p>
        </p:txBody>
      </p:sp>
      <p:sp>
        <p:nvSpPr>
          <p:cNvPr id="3" name="Content Placeholder 2"/>
          <p:cNvSpPr>
            <a:spLocks noGrp="1"/>
          </p:cNvSpPr>
          <p:nvPr>
            <p:ph idx="1"/>
          </p:nvPr>
        </p:nvSpPr>
        <p:spPr>
          <a:xfrm>
            <a:off x="788170" y="885971"/>
            <a:ext cx="10073794" cy="5459411"/>
          </a:xfrm>
        </p:spPr>
        <p:txBody>
          <a:bodyPr/>
          <a:lstStyle/>
          <a:p>
            <a:pPr marL="0" indent="0">
              <a:buFont typeface="Arial" panose="020B0604020202020204" pitchFamily="34" charset="0"/>
              <a:buNone/>
              <a:defRPr/>
            </a:pPr>
            <a:r>
              <a:rPr lang="en-US" altLang="en-US" sz="2000" b="1" dirty="0">
                <a:solidFill>
                  <a:schemeClr val="tx1"/>
                </a:solidFill>
                <a:latin typeface="Times New Roman" panose="02020603050405020304" pitchFamily="18" charset="0"/>
                <a:cs typeface="Calibri" panose="020F0502020204030204" pitchFamily="34" charset="0"/>
              </a:rPr>
              <a:t>SPORTS MANAGEMENT SYSTEM - CASE STUDY IN BANGLADESH</a:t>
            </a:r>
            <a:r>
              <a:rPr lang="en-US" altLang="en-US" sz="2000" dirty="0">
                <a:solidFill>
                  <a:schemeClr val="tx1"/>
                </a:solidFill>
                <a:latin typeface="Times New Roman" panose="02020603050405020304" pitchFamily="18" charset="0"/>
                <a:cs typeface="Calibri" panose="020F0502020204030204" pitchFamily="34" charset="0"/>
              </a:rPr>
              <a:t> is a sports related application. Here users can see their favorite sports. Some users are living far away from their family, for this reason they don’t enjoy the games. Many of them are stay is mess or hostel, there have no facility to enjoy entertainment.</a:t>
            </a:r>
            <a:endParaRPr lang="en-US" altLang="en-US" sz="2000" dirty="0">
              <a:solidFill>
                <a:schemeClr val="tx1"/>
              </a:solidFill>
            </a:endParaRPr>
          </a:p>
          <a:p>
            <a:pPr marL="0" indent="0">
              <a:buFont typeface="Arial" panose="020B0604020202020204" pitchFamily="34" charset="0"/>
              <a:buNone/>
              <a:defRPr/>
            </a:pPr>
            <a:endParaRPr lang="en-US" sz="2000" dirty="0">
              <a:solidFill>
                <a:schemeClr val="tx1"/>
              </a:solidFill>
              <a:latin typeface="Times New Roman" panose="02020603050405020304" pitchFamily="18" charset="0"/>
              <a:cs typeface="Times New Roman" panose="02020603050405020304" pitchFamily="18" charset="0"/>
            </a:endParaRPr>
          </a:p>
          <a:p>
            <a:pPr>
              <a:defRPr/>
            </a:pPr>
            <a:endParaRPr lang="en-US" sz="2000" dirty="0">
              <a:solidFill>
                <a:schemeClr val="tx1"/>
              </a:solidFill>
              <a:latin typeface="Times New Roman" panose="02020603050405020304" pitchFamily="18" charset="0"/>
              <a:cs typeface="Times New Roman" panose="02020603050405020304" pitchFamily="18" charset="0"/>
            </a:endParaRPr>
          </a:p>
          <a:p>
            <a:pPr>
              <a:defRPr/>
            </a:pPr>
            <a:r>
              <a:rPr lang="en-US" sz="2000" dirty="0">
                <a:solidFill>
                  <a:schemeClr val="tx1"/>
                </a:solidFill>
                <a:latin typeface="Times New Roman" panose="02020603050405020304" pitchFamily="18" charset="0"/>
                <a:cs typeface="Times New Roman" panose="02020603050405020304" pitchFamily="18" charset="0"/>
              </a:rPr>
              <a:t>Build a mobile apps.</a:t>
            </a:r>
          </a:p>
          <a:p>
            <a:pPr>
              <a:defRPr/>
            </a:pPr>
            <a:r>
              <a:rPr lang="en-US" sz="2000" dirty="0">
                <a:solidFill>
                  <a:schemeClr val="tx1"/>
                </a:solidFill>
                <a:latin typeface="Times New Roman" panose="02020603050405020304" pitchFamily="18" charset="0"/>
                <a:cs typeface="Times New Roman" panose="02020603050405020304" pitchFamily="18" charset="0"/>
              </a:rPr>
              <a:t>Easy to use for every users.</a:t>
            </a:r>
          </a:p>
          <a:p>
            <a:pPr>
              <a:defRPr/>
            </a:pPr>
            <a:r>
              <a:rPr lang="en-US" sz="2000" dirty="0">
                <a:solidFill>
                  <a:schemeClr val="tx1"/>
                </a:solidFill>
                <a:latin typeface="Times New Roman" panose="02020603050405020304" pitchFamily="18" charset="0"/>
                <a:cs typeface="Times New Roman" panose="02020603050405020304" pitchFamily="18" charset="0"/>
              </a:rPr>
              <a:t>Integrated Secured payment gateway.</a:t>
            </a:r>
          </a:p>
          <a:p>
            <a:pPr>
              <a:defRPr/>
            </a:pPr>
            <a:r>
              <a:rPr lang="en-US" sz="2000" dirty="0">
                <a:solidFill>
                  <a:schemeClr val="tx1"/>
                </a:solidFill>
                <a:latin typeface="Times New Roman" panose="02020603050405020304" pitchFamily="18" charset="0"/>
                <a:cs typeface="Times New Roman" panose="02020603050405020304" pitchFamily="18" charset="0"/>
              </a:rPr>
              <a:t>Integrated all sports which are available in Bangladesh.</a:t>
            </a:r>
          </a:p>
          <a:p>
            <a:pP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78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145" y="2230581"/>
            <a:ext cx="6220691" cy="769441"/>
          </a:xfrm>
          <a:prstGeom prst="rect">
            <a:avLst/>
          </a:prstGeom>
        </p:spPr>
        <p:txBody>
          <a:bodyPr wrap="square">
            <a:spAutoFit/>
          </a:bodyPr>
          <a:lstStyle/>
          <a:p>
            <a:pPr algn="ctr"/>
            <a:r>
              <a:rPr lang="en-US" alt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9438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3" name="Content Placeholder 2"/>
          <p:cNvSpPr>
            <a:spLocks noGrp="1"/>
          </p:cNvSpPr>
          <p:nvPr>
            <p:ph idx="1"/>
          </p:nvPr>
        </p:nvSpPr>
        <p:spPr/>
        <p:txBody>
          <a:bodyPr>
            <a:normAutofit lnSpcReduction="10000"/>
          </a:bodyPr>
          <a:lstStyle/>
          <a:p>
            <a:pPr>
              <a:defRPr/>
            </a:pPr>
            <a:r>
              <a:rPr lang="en-US" dirty="0">
                <a:latin typeface="Times New Roman" panose="02020603050405020304" pitchFamily="18" charset="0"/>
                <a:cs typeface="Times New Roman" panose="02020603050405020304" pitchFamily="18" charset="0"/>
              </a:rPr>
              <a:t>Objectives</a:t>
            </a:r>
          </a:p>
          <a:p>
            <a:pPr>
              <a:defRPr/>
            </a:pPr>
            <a:r>
              <a:rPr lang="en-US" dirty="0">
                <a:latin typeface="Times New Roman" panose="02020603050405020304" pitchFamily="18" charset="0"/>
                <a:cs typeface="Times New Roman" panose="02020603050405020304" pitchFamily="18" charset="0"/>
              </a:rPr>
              <a:t>Project Purpose</a:t>
            </a:r>
          </a:p>
          <a:p>
            <a:pPr>
              <a:defRPr/>
            </a:pPr>
            <a:r>
              <a:rPr lang="en-US" dirty="0">
                <a:latin typeface="Times New Roman" panose="02020603050405020304" pitchFamily="18" charset="0"/>
                <a:cs typeface="Times New Roman" panose="02020603050405020304" pitchFamily="18" charset="0"/>
              </a:rPr>
              <a:t>Project Output</a:t>
            </a:r>
          </a:p>
          <a:p>
            <a:pPr>
              <a:defRPr/>
            </a:pPr>
            <a:r>
              <a:rPr lang="en-US" dirty="0">
                <a:latin typeface="Times New Roman" panose="02020603050405020304" pitchFamily="18" charset="0"/>
                <a:cs typeface="Times New Roman" panose="02020603050405020304" pitchFamily="18" charset="0"/>
              </a:rPr>
              <a:t>System Requirements</a:t>
            </a:r>
          </a:p>
          <a:p>
            <a:pPr>
              <a:defRPr/>
            </a:pPr>
            <a:r>
              <a:rPr lang="en-US" dirty="0">
                <a:latin typeface="Times New Roman" panose="02020603050405020304" pitchFamily="18" charset="0"/>
                <a:cs typeface="Times New Roman" panose="02020603050405020304" pitchFamily="18" charset="0"/>
              </a:rPr>
              <a:t>Sequence Diagram</a:t>
            </a:r>
          </a:p>
          <a:p>
            <a:pPr>
              <a:defRPr/>
            </a:pPr>
            <a:r>
              <a:rPr lang="en-US" dirty="0">
                <a:latin typeface="Times New Roman" panose="02020603050405020304" pitchFamily="18" charset="0"/>
                <a:cs typeface="Times New Roman" panose="02020603050405020304" pitchFamily="18" charset="0"/>
              </a:rPr>
              <a:t>Data Flow Diagram</a:t>
            </a:r>
          </a:p>
          <a:p>
            <a:pPr>
              <a:defRPr/>
            </a:pPr>
            <a:r>
              <a:rPr lang="en-US" dirty="0">
                <a:latin typeface="Times New Roman" panose="02020603050405020304" pitchFamily="18" charset="0"/>
                <a:cs typeface="Times New Roman" panose="02020603050405020304" pitchFamily="18" charset="0"/>
              </a:rPr>
              <a:t>Development Work</a:t>
            </a:r>
          </a:p>
          <a:p>
            <a:pPr>
              <a:defRPr/>
            </a:pPr>
            <a:r>
              <a:rPr lang="en-US" dirty="0">
                <a:latin typeface="Times New Roman" panose="02020603050405020304" pitchFamily="18" charset="0"/>
                <a:cs typeface="Times New Roman" panose="02020603050405020304" pitchFamily="18" charset="0"/>
              </a:rPr>
              <a:t>Limitations</a:t>
            </a:r>
          </a:p>
          <a:p>
            <a:pPr>
              <a:defRPr/>
            </a:pPr>
            <a:r>
              <a:rPr lang="en-US" dirty="0">
                <a:latin typeface="Times New Roman" panose="02020603050405020304" pitchFamily="18" charset="0"/>
                <a:cs typeface="Times New Roman" panose="02020603050405020304" pitchFamily="18" charset="0"/>
              </a:rPr>
              <a:t>Conclusion &amp; Future Scope</a:t>
            </a:r>
          </a:p>
          <a:p>
            <a:pPr>
              <a:defRPr/>
            </a:pPr>
            <a:r>
              <a:rPr lang="en-US" dirty="0">
                <a:latin typeface="Times New Roman" panose="02020603050405020304" pitchFamily="18" charset="0"/>
                <a:cs typeface="Times New Roman" panose="02020603050405020304" pitchFamily="18" charset="0"/>
              </a:rPr>
              <a:t>References</a:t>
            </a:r>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p>
          <a:p>
            <a:pPr>
              <a:defRPr/>
            </a:pPr>
            <a:endParaRPr lang="en-US" dirty="0"/>
          </a:p>
          <a:p>
            <a:pPr marL="0" indent="0">
              <a:buNone/>
              <a:defRPr/>
            </a:pPr>
            <a:endParaRPr lang="en-US" dirty="0"/>
          </a:p>
        </p:txBody>
      </p:sp>
    </p:spTree>
    <p:extLst>
      <p:ext uri="{BB962C8B-B14F-4D97-AF65-F5344CB8AC3E}">
        <p14:creationId xmlns:p14="http://schemas.microsoft.com/office/powerpoint/2010/main" val="44863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8155"/>
          </a:xfrm>
        </p:spPr>
        <p:txBody>
          <a:bodyPr/>
          <a:lstStyle/>
          <a:p>
            <a:r>
              <a:rPr lang="en-US" dirty="0" smtClean="0">
                <a:latin typeface="Times New Roman" panose="02020603050405020304" pitchFamily="18" charset="0"/>
                <a:cs typeface="Times New Roman" panose="02020603050405020304" pitchFamily="18" charset="0"/>
              </a:rPr>
              <a:t>                     Objectives</a:t>
            </a:r>
            <a:endParaRPr lang="en-US" dirty="0"/>
          </a:p>
        </p:txBody>
      </p:sp>
      <p:sp>
        <p:nvSpPr>
          <p:cNvPr id="3" name="Content Placeholder 2"/>
          <p:cNvSpPr>
            <a:spLocks noGrp="1"/>
          </p:cNvSpPr>
          <p:nvPr>
            <p:ph idx="1"/>
          </p:nvPr>
        </p:nvSpPr>
        <p:spPr>
          <a:xfrm>
            <a:off x="422563" y="1285296"/>
            <a:ext cx="11589328" cy="5434159"/>
          </a:xfrm>
        </p:spPr>
        <p:txBody>
          <a:bodyPr>
            <a:normAutofit/>
          </a:bodyPr>
          <a:lstStyle/>
          <a:p>
            <a:pPr marL="0" indent="0" algn="just">
              <a:buFont typeface="Arial" panose="020B0604020202020204" pitchFamily="34" charset="0"/>
              <a:buNone/>
              <a:defRPr/>
            </a:pPr>
            <a:r>
              <a:rPr lang="en-US" b="1" dirty="0">
                <a:solidFill>
                  <a:srgbClr val="000000"/>
                </a:solidFill>
                <a:latin typeface="Times New Roman" panose="02020603050405020304" pitchFamily="18" charset="0"/>
                <a:ea typeface="Times New Roman" panose="02020603050405020304" pitchFamily="18" charset="0"/>
              </a:rPr>
              <a:t>SPORTS MANAGEMENT SYSTEM - CASE STUDY IN BANGLADESH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 is a platform for enjoy the sports entertainment. User can enjoy any type of international sports in this application. The sports lover people take the entertainment and refresh their mind through the sports. User can easily buy their desirable product from this application. </a:t>
            </a:r>
            <a:endParaRPr lang="en-US" dirty="0">
              <a:ea typeface="Calibri" panose="020F0502020204030204" pitchFamily="34" charset="0"/>
              <a:cs typeface="Vrinda" panose="020B0502040204020203" pitchFamily="34" charset="0"/>
            </a:endParaRPr>
          </a:p>
          <a:p>
            <a:pPr algn="just">
              <a:defRP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Today we are living in a world of technology. We are using technology as our daily needs. Thus, as a part of technology internet has become most important thing. Cause now each and every kind of devices are connected to cloud. </a:t>
            </a:r>
          </a:p>
          <a:p>
            <a:pPr marL="0" indent="0" algn="just">
              <a:buNone/>
              <a:defRP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Thus, many of our daily tasks are become dependent on web based. Today many companies or organization even little shops using web-based technology for maintaining their business or organization. </a:t>
            </a:r>
          </a:p>
          <a:p>
            <a:pPr algn="just">
              <a:defRPr/>
            </a:pPr>
            <a:endParaRPr lang="en-US" dirty="0"/>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p>
          <a:p>
            <a:pPr>
              <a:defRPr/>
            </a:pPr>
            <a:endParaRPr lang="en-US" dirty="0"/>
          </a:p>
          <a:p>
            <a:pPr marL="0" indent="0" algn="just">
              <a:buNone/>
              <a:defRPr/>
            </a:pPr>
            <a:endParaRPr lang="en-US" dirty="0"/>
          </a:p>
          <a:p>
            <a:endParaRPr lang="en-US" dirty="0"/>
          </a:p>
        </p:txBody>
      </p:sp>
    </p:spTree>
    <p:extLst>
      <p:ext uri="{BB962C8B-B14F-4D97-AF65-F5344CB8AC3E}">
        <p14:creationId xmlns:p14="http://schemas.microsoft.com/office/powerpoint/2010/main" val="1539715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MOTIVATION</a:t>
            </a:r>
            <a:endParaRPr lang="en-US" dirty="0"/>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Motivation can be defined as an activated state within a sport consumer that leads to using the Internet for sport-related activities. To date, several studies have been conducted to investigate motivational factors of online consumers. Web Motivation Inventory that highlights four primary online consumption motivation factors: researching (e.g., getting information, finding news and facts), communicating (e.g., emailing, chatting, connecting with friends), surfing (e.g., exploring news sites, finding interesting Web pages), and shopping (e.g., making a purchase).</a:t>
            </a:r>
          </a:p>
          <a:p>
            <a:endParaRPr lang="en-US" sz="2400" dirty="0"/>
          </a:p>
        </p:txBody>
      </p:sp>
    </p:spTree>
    <p:extLst>
      <p:ext uri="{BB962C8B-B14F-4D97-AF65-F5344CB8AC3E}">
        <p14:creationId xmlns:p14="http://schemas.microsoft.com/office/powerpoint/2010/main" val="3418705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Purpose</a:t>
            </a:r>
            <a:endParaRPr lang="en-US" dirty="0"/>
          </a:p>
        </p:txBody>
      </p:sp>
      <p:sp>
        <p:nvSpPr>
          <p:cNvPr id="3" name="Content Placeholder 2"/>
          <p:cNvSpPr>
            <a:spLocks noGrp="1"/>
          </p:cNvSpPr>
          <p:nvPr>
            <p:ph idx="1"/>
          </p:nvPr>
        </p:nvSpPr>
        <p:spPr/>
        <p:txBody>
          <a:bodyPr>
            <a:normAutofit/>
          </a:bodyPr>
          <a:lstStyle/>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can easily enjoy their desirable sports without any problem or error. Sports lover entertainment is more important for me.</a:t>
            </a:r>
            <a:endParaRPr lang="en-US" sz="2400" dirty="0">
              <a:ea typeface="Calibri" panose="020F0502020204030204" pitchFamily="34" charset="0"/>
              <a:cs typeface="Vrinda" panose="020B0502040204020203" pitchFamily="34" charset="0"/>
            </a:endParaRPr>
          </a:p>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information is more secured in our system.</a:t>
            </a:r>
            <a:endParaRPr lang="en-US" sz="2400" dirty="0">
              <a:ea typeface="Calibri" panose="020F0502020204030204" pitchFamily="34" charset="0"/>
              <a:cs typeface="Vrinda" panose="020B0502040204020203" pitchFamily="34" charset="0"/>
            </a:endParaRPr>
          </a:p>
          <a:p>
            <a:endParaRPr lang="en-US" sz="2400" dirty="0"/>
          </a:p>
        </p:txBody>
      </p:sp>
    </p:spTree>
    <p:extLst>
      <p:ext uri="{BB962C8B-B14F-4D97-AF65-F5344CB8AC3E}">
        <p14:creationId xmlns:p14="http://schemas.microsoft.com/office/powerpoint/2010/main" val="180595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Project </a:t>
            </a:r>
            <a:r>
              <a:rPr lang="en-US" sz="4000" dirty="0" smtClean="0">
                <a:latin typeface="Times New Roman" panose="02020603050405020304" pitchFamily="18" charset="0"/>
                <a:cs typeface="Times New Roman" panose="02020603050405020304" pitchFamily="18" charset="0"/>
              </a:rPr>
              <a:t>Expected outcome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3" y="2160589"/>
            <a:ext cx="8757611" cy="4364902"/>
          </a:xfrm>
        </p:spPr>
        <p:txBody>
          <a:bodyPr>
            <a:normAutofit fontScale="92500" lnSpcReduction="10000"/>
          </a:bodyPr>
          <a:lstStyle/>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Making a full furnish web application.</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written clean code for developing.</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Understanding pattern of relational database and relationship.</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Easy installation software system.</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managed front-site manager.</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More simple and easy UI to navigate.</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Get user comment and problem in one click help desk.</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Transfer event management access to volunteer.</a:t>
            </a:r>
            <a:endParaRPr lang="en-US" altLang="en-US" sz="1600" dirty="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All users can register for club easily.</a:t>
            </a:r>
            <a:endParaRPr lang="en-US" altLang="en-US" sz="1600" dirty="0">
              <a:ea typeface="Calibri" panose="020F0502020204030204" pitchFamily="34" charset="0"/>
              <a:cs typeface="Vrinda" charset="0"/>
            </a:endParaRPr>
          </a:p>
          <a:p>
            <a:pPr algn="just">
              <a:lnSpc>
                <a:spcPct val="150000"/>
              </a:lnSpc>
              <a:spcBef>
                <a:spcPct val="0"/>
              </a:spcBef>
              <a:spcAft>
                <a:spcPts val="800"/>
              </a:spcAft>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Integrated blood bank will help to find blood </a:t>
            </a:r>
            <a:r>
              <a:rPr lang="en-US" altLang="en-US" dirty="0" err="1">
                <a:latin typeface="Times New Roman" panose="02020603050405020304" pitchFamily="18" charset="0"/>
                <a:ea typeface="Calibri" panose="020F0502020204030204" pitchFamily="34" charset="0"/>
                <a:cs typeface="Vrinda" charset="0"/>
              </a:rPr>
              <a:t>doner</a:t>
            </a:r>
            <a:r>
              <a:rPr lang="en-US" altLang="en-US" dirty="0">
                <a:latin typeface="Times New Roman" panose="02020603050405020304" pitchFamily="18" charset="0"/>
                <a:ea typeface="Calibri" panose="020F0502020204030204" pitchFamily="34" charset="0"/>
                <a:cs typeface="Vrinda" charset="0"/>
              </a:rPr>
              <a:t> easily.</a:t>
            </a:r>
            <a:endParaRPr lang="en-US" altLang="en-US" sz="1600" dirty="0">
              <a:ea typeface="Calibri" panose="020F0502020204030204" pitchFamily="34" charset="0"/>
              <a:cs typeface="Vrinda" charset="0"/>
            </a:endParaRPr>
          </a:p>
          <a:p>
            <a:endParaRPr lang="en-US" dirty="0"/>
          </a:p>
        </p:txBody>
      </p:sp>
    </p:spTree>
    <p:extLst>
      <p:ext uri="{BB962C8B-B14F-4D97-AF65-F5344CB8AC3E}">
        <p14:creationId xmlns:p14="http://schemas.microsoft.com/office/powerpoint/2010/main" val="396474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9561" y="2410690"/>
            <a:ext cx="2140788" cy="118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4070" y="2250496"/>
            <a:ext cx="257651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611" y="2668009"/>
            <a:ext cx="18176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0299" y="2735117"/>
            <a:ext cx="12985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1037" y="3600017"/>
            <a:ext cx="2794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9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3454"/>
            <a:ext cx="8596668" cy="1320800"/>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Sequence </a:t>
            </a:r>
            <a:r>
              <a:rPr lang="en-US" dirty="0">
                <a:latin typeface="Times New Roman" panose="02020603050405020304" pitchFamily="18" charset="0"/>
                <a:cs typeface="Times New Roman" panose="02020603050405020304" pitchFamily="18" charset="0"/>
              </a:rPr>
              <a:t>Diagram</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dirty="0"/>
          </a:p>
        </p:txBody>
      </p:sp>
      <p:sp>
        <p:nvSpPr>
          <p:cNvPr id="4" name="Title 1"/>
          <p:cNvSpPr>
            <a:spLocks noGrp="1"/>
          </p:cNvSpPr>
          <p:nvPr/>
        </p:nvSpPr>
        <p:spPr bwMode="auto">
          <a:xfrm>
            <a:off x="1905000" y="256382"/>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accent1">
                    <a:lumMod val="75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Slide Number Placeholder 3"/>
          <p:cNvSpPr>
            <a:spLocks noGrp="1" noChangeArrowheads="1"/>
          </p:cNvSpPr>
          <p:nvPr/>
        </p:nvSpPr>
        <p:spPr bwMode="auto">
          <a:xfrm>
            <a:off x="8153400" y="6236494"/>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4FB50E15-CC13-4BA2-BA7F-5C8B1208DF49}" type="slidenum">
              <a:rPr lang="en-US" altLang="en-US" sz="1200">
                <a:solidFill>
                  <a:srgbClr val="898989"/>
                </a:solidFill>
              </a:rPr>
              <a:pPr>
                <a:spcBef>
                  <a:spcPct val="0"/>
                </a:spcBef>
                <a:buFontTx/>
                <a:buNone/>
              </a:pPr>
              <a:t>8</a:t>
            </a:fld>
            <a:endParaRPr lang="en-US" altLang="en-US" sz="1200">
              <a:solidFill>
                <a:srgbClr val="898989"/>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97" y="2160588"/>
            <a:ext cx="8619605" cy="429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382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Business </a:t>
            </a:r>
            <a:r>
              <a:rPr lang="en-US" dirty="0">
                <a:latin typeface="Times New Roman" panose="02020603050405020304" pitchFamily="18" charset="0"/>
                <a:cs typeface="Times New Roman" panose="02020603050405020304" pitchFamily="18" charset="0"/>
              </a:rPr>
              <a:t>Model </a:t>
            </a:r>
            <a:br>
              <a:rPr lang="en-US"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214" y="2132880"/>
            <a:ext cx="804569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9110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498</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Symbol</vt:lpstr>
      <vt:lpstr>Times New Roman</vt:lpstr>
      <vt:lpstr>Vrinda</vt:lpstr>
      <vt:lpstr>Wingdings 3</vt:lpstr>
      <vt:lpstr>Ion</vt:lpstr>
      <vt:lpstr>SPORTS MANAGEMENT SYSTEM </vt:lpstr>
      <vt:lpstr>                           Contents</vt:lpstr>
      <vt:lpstr>                     Objectives</vt:lpstr>
      <vt:lpstr>                 MOTIVATION</vt:lpstr>
      <vt:lpstr>                 Project Purpose</vt:lpstr>
      <vt:lpstr>Project Expected outcome </vt:lpstr>
      <vt:lpstr>System Requirements</vt:lpstr>
      <vt:lpstr>             Sequence Diagram </vt:lpstr>
      <vt:lpstr>               Business Model  </vt:lpstr>
      <vt:lpstr>Development Work</vt:lpstr>
      <vt:lpstr>                  Live Sports</vt:lpstr>
      <vt:lpstr>                  Ranking Page</vt:lpstr>
      <vt:lpstr>Conclusion &amp;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MANAGEMENT SYSTEM</dc:title>
  <dc:creator>arefi</dc:creator>
  <cp:lastModifiedBy>arefi</cp:lastModifiedBy>
  <cp:revision>10</cp:revision>
  <dcterms:created xsi:type="dcterms:W3CDTF">2021-07-14T16:39:13Z</dcterms:created>
  <dcterms:modified xsi:type="dcterms:W3CDTF">2021-09-22T10:17:20Z</dcterms:modified>
</cp:coreProperties>
</file>