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8E4-F5ED-4E33-BAEA-6E46444FC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4AE94-59A6-4EAB-8B81-2D18A2F14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D620-696F-4333-91C3-475CF98C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8754-4563-4949-9C9C-4DC10E6A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37DA-2F45-4050-A0CB-1FA5A32B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88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D476-BABF-4201-AC34-D9F6CDA6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F85DD-8172-4298-8B4B-ABF316CF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2070-8491-4568-9067-D997F954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80FD-B6A1-40D3-8AB3-92238EB3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3BCE-551D-48E1-8E16-B1289226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796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B2E8E-C85E-4785-9BC0-2ECE370FA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C39E-CF47-4617-8FFF-99B6143DA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EEFD-0A7B-49CE-815F-BEF5A561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9EB6-AC30-495D-AF24-A77D95B9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1AF3-4266-4B93-93C8-AA280D54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4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57D1-0B2A-4890-B8F7-F9B12831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4768-1021-40B8-B21C-A0684656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E065-907F-44F6-917E-6A748C48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A60A-61DD-4486-B8A7-9D6FC52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CC67-3E12-40BB-83E7-EACC8E04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396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E19-4A73-4BF3-AFCC-82BD1418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3DEB-6F23-4C73-A774-5244B2D6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D71F-FCF5-4271-AAE4-C0E1C23B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29B2-5CC1-46E3-8B47-472B84B4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CBA3-FF98-4ADE-9809-D09A2EB6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7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2E8-149C-449E-AC35-7C561F58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C3D5-D128-4180-AED2-38782D38B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B4D15-19EA-4406-83C5-2ABB87F1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249E1-34E0-443E-87C1-9EDA1DE9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1E25-62BC-4BC7-ADDF-B48A2F2C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8EF2C-732E-4FEF-AEE9-4DBEEA21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01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B71F-B209-4C19-A0CF-02015445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766F-21C2-4A76-B82A-7F01C40D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DDD52-38B0-47E4-8C76-493C7385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6A49F-9515-49B2-9E8C-79F57143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A2607-98A1-4787-B55F-C18C5E71E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AC03D-AB46-442B-BAEA-9AFD01FC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522A4-C5D5-4F58-8EB9-A5AEBDC4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25816-C5DC-42EE-A483-20FBE071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44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FA6A-4D02-4FAD-BFC8-FBCBAFAC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DFCB8-CD4C-47CE-8628-85277D0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1AC28-448D-4924-8819-A83869BA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92ED9-300E-4A12-957B-A0E362DF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66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AFD01-52EB-4A49-B7ED-20F1A1D6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E39D3-7021-4F85-AA21-8B13F571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FAB84-9D9E-4474-A84D-807DDFFE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86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1147-9A2C-4FEB-A817-0CD5880F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05AA-958A-419D-8240-FC3AC104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BC24-5E2C-4AC0-93E9-5959E0E7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F8E5-26CE-4D6F-881B-4CF142C2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A878-2365-4578-8CBE-4E26D66B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9034-0B5F-4857-9C16-9493F454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281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D56F-1E0F-4457-B6A0-B268537A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52833-4BB5-43C7-BB32-4A8666A88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5FC2-EB86-46B5-8A69-71CE429B5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EB39-1AF8-4C95-BE51-485CC1D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9D97-6709-4DE1-BFCE-159B3820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1F7A-D288-49E0-9B32-257F6720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431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81D2B-C50C-40E6-BCD4-2932662F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3704-4DE0-46F0-B325-E68FE0A2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C16A-D91A-452F-95F5-BE683E463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0AB7-AC18-4431-BBC5-C1CC66F9FF4A}" type="datetimeFigureOut">
              <a:rPr lang="en-ID" smtClean="0"/>
              <a:t>23/03/2021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6327-D39A-4348-97D7-081C9A4B7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1686-8821-4B70-9712-D941E29D6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2D97-ACC3-42FA-8FEC-64A4126F6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2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FA00FB-6290-4659-8FBF-FFE4825C8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1" r="-1" b="33488"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43468-0915-4594-AC3B-F6899B19D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4" r="-1" b="52606"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FDFE4-479C-413B-8805-9C17849438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FC471-2794-4532-8917-94AD6DBF28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429500" y="2095500"/>
            <a:ext cx="3429000" cy="6096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10A3-9C1A-4F21-B23D-4A5A8E0A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BULAN FEBRUARI 2021</a:t>
            </a:r>
            <a:endParaRPr lang="en-ID" sz="16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997C-4037-4164-81EE-6DC1F5D39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LAPORAN KEBERSIHAN</a:t>
            </a:r>
            <a:endParaRPr lang="en-ID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LAPORAN KEBERSIHAN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WIN10PC</dc:creator>
  <cp:lastModifiedBy>WIN10PC</cp:lastModifiedBy>
  <cp:revision>2</cp:revision>
  <dcterms:created xsi:type="dcterms:W3CDTF">2021-03-23T04:26:02Z</dcterms:created>
  <dcterms:modified xsi:type="dcterms:W3CDTF">2021-03-23T04:32:34Z</dcterms:modified>
</cp:coreProperties>
</file>