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4"/>
  </p:notesMasterIdLst>
  <p:sldIdLst>
    <p:sldId id="294" r:id="rId2"/>
    <p:sldId id="296" r:id="rId3"/>
  </p:sldIdLst>
  <p:sldSz cx="9144000" cy="5143500" type="screen16x9"/>
  <p:notesSz cx="6858000" cy="9144000"/>
  <p:embeddedFontLst>
    <p:embeddedFont>
      <p:font typeface="Assistant ExtraLight" panose="020B0604020202020204" charset="-79"/>
      <p:regular r:id="rId5"/>
      <p:bold r:id="rId6"/>
    </p:embeddedFont>
    <p:embeddedFont>
      <p:font typeface="Nunito Sans" panose="020B060402020202020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760">
          <p15:clr>
            <a:srgbClr val="9AA0A6"/>
          </p15:clr>
        </p15:guide>
        <p15:guide id="2" pos="4215">
          <p15:clr>
            <a:srgbClr val="9AA0A6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43A78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pos="5760"/>
        <p:guide pos="4215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24">
    <p:bg>
      <p:bgPr>
        <a:noFill/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787774"/>
            <a:ext cx="9144000" cy="23557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7" y="1095376"/>
            <a:ext cx="6011911" cy="30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4" y="1491631"/>
            <a:ext cx="2834003" cy="2114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1072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ExtraLight"/>
              <a:buChar char="●"/>
              <a:defRPr sz="120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ExtraLight"/>
              <a:buChar char="○"/>
              <a:defRPr sz="120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ExtraLight"/>
              <a:buChar char="■"/>
              <a:defRPr sz="120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ExtraLight"/>
              <a:buChar char="●"/>
              <a:defRPr sz="120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ExtraLight"/>
              <a:buChar char="○"/>
              <a:defRPr sz="120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ExtraLight"/>
              <a:buChar char="■"/>
              <a:defRPr sz="120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ExtraLight"/>
              <a:buChar char="●"/>
              <a:defRPr sz="120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ExtraLight"/>
              <a:buChar char="○"/>
              <a:defRPr sz="120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ssistant ExtraLight"/>
              <a:buChar char="■"/>
              <a:defRPr sz="120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8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orient="horz" pos="340">
          <p15:clr>
            <a:srgbClr val="EA4335"/>
          </p15:clr>
        </p15:guide>
        <p15:guide id="3" pos="5306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DAAC16C-BBAA-4E64-8B9F-E9C8707ACB08}"/>
              </a:ext>
            </a:extLst>
          </p:cNvPr>
          <p:cNvSpPr/>
          <p:nvPr/>
        </p:nvSpPr>
        <p:spPr>
          <a:xfrm>
            <a:off x="29528" y="2788450"/>
            <a:ext cx="9144000" cy="2355008"/>
          </a:xfrm>
          <a:prstGeom prst="rect">
            <a:avLst/>
          </a:prstGeom>
          <a:solidFill>
            <a:srgbClr val="143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48331"/>
            <a:ext cx="9144000" cy="576064"/>
          </a:xfrm>
        </p:spPr>
        <p:txBody>
          <a:bodyPr/>
          <a:lstStyle/>
          <a:p>
            <a:r>
              <a:rPr lang="en-US" altLang="ko-KR" dirty="0" err="1">
                <a:solidFill>
                  <a:srgbClr val="143A78"/>
                </a:solidFill>
              </a:rPr>
              <a:t>Pengajuan</a:t>
            </a:r>
            <a:r>
              <a:rPr lang="en-US" altLang="ko-KR" dirty="0">
                <a:solidFill>
                  <a:srgbClr val="143A78"/>
                </a:solidFill>
              </a:rPr>
              <a:t> Receiving </a:t>
            </a:r>
          </a:p>
          <a:p>
            <a:r>
              <a:rPr lang="en-US" altLang="ko-KR" dirty="0">
                <a:solidFill>
                  <a:srgbClr val="143A78"/>
                </a:solidFill>
              </a:rPr>
              <a:t>via Website PT Prima Terminal </a:t>
            </a:r>
            <a:r>
              <a:rPr lang="en-US" altLang="ko-KR" dirty="0" err="1">
                <a:solidFill>
                  <a:srgbClr val="143A78"/>
                </a:solidFill>
              </a:rPr>
              <a:t>Petikemas</a:t>
            </a:r>
            <a:endParaRPr lang="en-US" altLang="ko-KR" dirty="0">
              <a:solidFill>
                <a:srgbClr val="143A78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05792" y="1350365"/>
            <a:ext cx="4166208" cy="1335957"/>
            <a:chOff x="395536" y="913120"/>
            <a:chExt cx="2376264" cy="1335957"/>
          </a:xfrm>
        </p:grpSpPr>
        <p:sp>
          <p:nvSpPr>
            <p:cNvPr id="6" name="TextBox 5"/>
            <p:cNvSpPr txBox="1"/>
            <p:nvPr/>
          </p:nvSpPr>
          <p:spPr>
            <a:xfrm>
              <a:off x="395536" y="1233414"/>
              <a:ext cx="237626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 latinLnBrk="1"/>
              <a:r>
                <a: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Pada </a:t>
              </a:r>
              <a:r>
                <a:rPr lang="en-US" altLang="ko-KR" sz="1200" dirty="0" err="1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halaman</a:t>
              </a:r>
              <a:r>
                <a: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ini</a:t>
              </a:r>
              <a:r>
                <a: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Pengguna</a:t>
              </a:r>
              <a:r>
                <a: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jasa</a:t>
              </a:r>
              <a:r>
                <a: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melakukan</a:t>
              </a:r>
              <a:r>
                <a: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pengajuan</a:t>
              </a:r>
              <a:r>
                <a: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untuk</a:t>
              </a:r>
              <a:r>
                <a: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 proses Receiving. </a:t>
              </a:r>
              <a:r>
                <a:rPr lang="en-US" altLang="ko-KR" sz="1200" dirty="0" err="1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Akses</a:t>
              </a:r>
              <a:r>
                <a: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 menu </a:t>
              </a:r>
              <a:r>
                <a:rPr lang="en-US" altLang="ko-KR" sz="1200" dirty="0" err="1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Pengajuan</a:t>
              </a:r>
              <a:r>
                <a: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 Receiving </a:t>
              </a:r>
              <a:r>
                <a:rPr lang="en-US" altLang="ko-KR" sz="1200" dirty="0" err="1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ini</a:t>
              </a:r>
              <a:r>
                <a: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dari</a:t>
              </a:r>
              <a:r>
                <a: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 menu </a:t>
              </a:r>
              <a:r>
                <a:rPr lang="en-US" altLang="ko-KR" sz="1200" b="1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Online Booking -&gt; Export -&gt; Job Order From </a:t>
              </a:r>
              <a:r>
                <a:rPr lang="en-US" altLang="ko-KR" sz="12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Coparn</a:t>
              </a:r>
              <a:r>
                <a: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.</a:t>
              </a:r>
            </a:p>
            <a:p>
              <a:pPr defTabSz="914378" latinLnBrk="1"/>
              <a:r>
                <a: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Hal-</a:t>
              </a:r>
              <a:r>
                <a:rPr lang="en-US" altLang="ko-KR" sz="1200" dirty="0" err="1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hal</a:t>
              </a:r>
              <a:r>
                <a: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perlu</a:t>
              </a:r>
              <a:r>
                <a: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diperhatikan</a:t>
              </a:r>
              <a:r>
                <a: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: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5536" y="913120"/>
              <a:ext cx="23762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 latinLnBrk="1"/>
              <a:r>
                <a:rPr lang="en-US" altLang="ko-KR" b="1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Proses </a:t>
              </a:r>
              <a:r>
                <a:rPr lang="en-US" altLang="ko-KR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Pengajuan</a:t>
              </a:r>
              <a:r>
                <a:rPr lang="en-US" altLang="ko-KR" b="1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 Receiving</a:t>
              </a:r>
              <a:endPara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18700" y="3045189"/>
            <a:ext cx="1926735" cy="678692"/>
            <a:chOff x="803640" y="3362835"/>
            <a:chExt cx="2059657" cy="678692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 latinLnBrk="1"/>
              <a:r>
                <a:rPr lang="en-US" altLang="ko-KR" sz="1200" dirty="0" err="1">
                  <a:solidFill>
                    <a:prstClr val="white"/>
                  </a:solidFill>
                  <a:cs typeface="Arial" pitchFamily="34" charset="0"/>
                </a:rPr>
                <a:t>Pilih</a:t>
              </a:r>
              <a:r>
                <a:rPr lang="en-US" altLang="ko-KR" sz="1200" dirty="0">
                  <a:solidFill>
                    <a:prstClr val="white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prstClr val="white"/>
                  </a:solidFill>
                  <a:cs typeface="Arial" pitchFamily="34" charset="0"/>
                </a:rPr>
                <a:t>nama</a:t>
              </a:r>
              <a:r>
                <a:rPr lang="en-US" altLang="ko-KR" sz="1200" dirty="0">
                  <a:solidFill>
                    <a:prstClr val="white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prstClr val="white"/>
                  </a:solidFill>
                  <a:cs typeface="Arial" pitchFamily="34" charset="0"/>
                </a:rPr>
                <a:t>kapal</a:t>
              </a:r>
              <a:r>
                <a:rPr lang="en-US" altLang="ko-KR" sz="1200" dirty="0">
                  <a:solidFill>
                    <a:prstClr val="white"/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>
                  <a:solidFill>
                    <a:prstClr val="white"/>
                  </a:solidFill>
                  <a:cs typeface="Arial" pitchFamily="34" charset="0"/>
                </a:rPr>
                <a:t>sesuai</a:t>
              </a:r>
              <a:endParaRPr lang="ko-KR" altLang="en-US" sz="1200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 latinLnBrk="1"/>
              <a:r>
                <a:rPr lang="en-US" altLang="ko-KR" sz="1200" b="1" dirty="0" err="1">
                  <a:solidFill>
                    <a:prstClr val="white"/>
                  </a:solidFill>
                  <a:cs typeface="Arial" pitchFamily="34" charset="0"/>
                </a:rPr>
                <a:t>Pilih</a:t>
              </a:r>
              <a:r>
                <a:rPr lang="en-US" altLang="ko-KR" sz="1200" b="1" dirty="0">
                  <a:solidFill>
                    <a:prstClr val="white"/>
                  </a:solidFill>
                  <a:cs typeface="Arial" pitchFamily="34" charset="0"/>
                </a:rPr>
                <a:t> Nama </a:t>
              </a:r>
              <a:r>
                <a:rPr lang="en-US" altLang="ko-KR" sz="1200" b="1" dirty="0" err="1">
                  <a:solidFill>
                    <a:prstClr val="white"/>
                  </a:solidFill>
                  <a:cs typeface="Arial" pitchFamily="34" charset="0"/>
                </a:rPr>
                <a:t>Kapal</a:t>
              </a:r>
              <a:endParaRPr lang="ko-KR" altLang="en-US" sz="1200" b="1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318699" y="3857440"/>
            <a:ext cx="3181631" cy="1232690"/>
            <a:chOff x="803640" y="3362835"/>
            <a:chExt cx="2059657" cy="1232690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 latinLnBrk="1"/>
              <a:r>
                <a:rPr lang="en-US" altLang="ko-KR" sz="1200" dirty="0" err="1">
                  <a:solidFill>
                    <a:prstClr val="white"/>
                  </a:solidFill>
                  <a:cs typeface="Arial" pitchFamily="34" charset="0"/>
                </a:rPr>
                <a:t>Pilih</a:t>
              </a:r>
              <a:r>
                <a:rPr lang="en-US" altLang="ko-KR" sz="1200" dirty="0">
                  <a:solidFill>
                    <a:prstClr val="white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prstClr val="white"/>
                  </a:solidFill>
                  <a:cs typeface="Arial" pitchFamily="34" charset="0"/>
                </a:rPr>
                <a:t>jenis</a:t>
              </a:r>
              <a:r>
                <a:rPr lang="en-US" altLang="ko-KR" sz="1200" dirty="0">
                  <a:solidFill>
                    <a:prstClr val="white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prstClr val="white"/>
                  </a:solidFill>
                  <a:cs typeface="Arial" pitchFamily="34" charset="0"/>
                </a:rPr>
                <a:t>dokumen</a:t>
              </a:r>
              <a:r>
                <a:rPr lang="en-US" altLang="ko-KR" sz="1200" dirty="0">
                  <a:solidFill>
                    <a:prstClr val="white"/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prstClr val="white"/>
                  </a:solidFill>
                  <a:cs typeface="Arial" pitchFamily="34" charset="0"/>
                </a:rPr>
                <a:t>lalu</a:t>
              </a:r>
              <a:r>
                <a:rPr lang="en-US" altLang="ko-KR" sz="1200" dirty="0">
                  <a:solidFill>
                    <a:prstClr val="white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prstClr val="white"/>
                  </a:solidFill>
                  <a:cs typeface="Arial" pitchFamily="34" charset="0"/>
                </a:rPr>
                <a:t>masukkan</a:t>
              </a:r>
              <a:r>
                <a:rPr lang="en-US" altLang="ko-KR" sz="1200" dirty="0">
                  <a:solidFill>
                    <a:prstClr val="white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prstClr val="white"/>
                  </a:solidFill>
                  <a:cs typeface="Arial" pitchFamily="34" charset="0"/>
                </a:rPr>
                <a:t>nomor</a:t>
              </a:r>
              <a:r>
                <a:rPr lang="en-US" altLang="ko-KR" sz="1200" dirty="0">
                  <a:solidFill>
                    <a:prstClr val="white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prstClr val="white"/>
                  </a:solidFill>
                  <a:cs typeface="Arial" pitchFamily="34" charset="0"/>
                </a:rPr>
                <a:t>dokumen</a:t>
              </a:r>
              <a:r>
                <a:rPr lang="en-US" altLang="ko-KR" sz="1200" dirty="0">
                  <a:solidFill>
                    <a:prstClr val="white"/>
                  </a:solidFill>
                  <a:cs typeface="Arial" pitchFamily="34" charset="0"/>
                </a:rPr>
                <a:t> NPE pada </a:t>
              </a:r>
              <a:r>
                <a:rPr lang="en-US" altLang="ko-KR" sz="1200" dirty="0" err="1">
                  <a:solidFill>
                    <a:prstClr val="white"/>
                  </a:solidFill>
                  <a:cs typeface="Arial" pitchFamily="34" charset="0"/>
                </a:rPr>
                <a:t>kolom</a:t>
              </a:r>
              <a:r>
                <a:rPr lang="en-US" altLang="ko-KR" sz="1200" dirty="0">
                  <a:solidFill>
                    <a:prstClr val="white"/>
                  </a:solidFill>
                  <a:cs typeface="Arial" pitchFamily="34" charset="0"/>
                </a:rPr>
                <a:t> di </a:t>
              </a:r>
              <a:r>
                <a:rPr lang="en-US" altLang="ko-KR" sz="1200" dirty="0" err="1">
                  <a:solidFill>
                    <a:prstClr val="white"/>
                  </a:solidFill>
                  <a:cs typeface="Arial" pitchFamily="34" charset="0"/>
                </a:rPr>
                <a:t>sebelah</a:t>
              </a:r>
              <a:r>
                <a:rPr lang="en-US" altLang="ko-KR" sz="1200" dirty="0">
                  <a:solidFill>
                    <a:prstClr val="white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prstClr val="white"/>
                  </a:solidFill>
                  <a:cs typeface="Arial" pitchFamily="34" charset="0"/>
                </a:rPr>
                <a:t>jenis</a:t>
              </a:r>
              <a:r>
                <a:rPr lang="en-US" altLang="ko-KR" sz="1200" dirty="0">
                  <a:solidFill>
                    <a:prstClr val="white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prstClr val="white"/>
                  </a:solidFill>
                  <a:cs typeface="Arial" pitchFamily="34" charset="0"/>
                </a:rPr>
                <a:t>dokumen</a:t>
              </a:r>
              <a:r>
                <a:rPr lang="en-US" altLang="ko-KR" sz="1200" dirty="0">
                  <a:solidFill>
                    <a:prstClr val="white"/>
                  </a:solidFill>
                  <a:cs typeface="Arial" pitchFamily="34" charset="0"/>
                </a:rPr>
                <a:t>. Jika </a:t>
              </a:r>
              <a:r>
                <a:rPr lang="en-US" altLang="ko-KR" sz="1200" dirty="0" err="1">
                  <a:solidFill>
                    <a:prstClr val="white"/>
                  </a:solidFill>
                  <a:cs typeface="Arial" pitchFamily="34" charset="0"/>
                </a:rPr>
                <a:t>nomor</a:t>
              </a:r>
              <a:r>
                <a:rPr lang="en-US" altLang="ko-KR" sz="1200" dirty="0">
                  <a:solidFill>
                    <a:prstClr val="white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prstClr val="white"/>
                  </a:solidFill>
                  <a:cs typeface="Arial" pitchFamily="34" charset="0"/>
                </a:rPr>
                <a:t>dokumen</a:t>
              </a:r>
              <a:r>
                <a:rPr lang="en-US" altLang="ko-KR" sz="1200" dirty="0">
                  <a:solidFill>
                    <a:prstClr val="white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prstClr val="white"/>
                  </a:solidFill>
                  <a:cs typeface="Arial" pitchFamily="34" charset="0"/>
                </a:rPr>
                <a:t>tersedia</a:t>
              </a:r>
              <a:r>
                <a:rPr lang="en-US" altLang="ko-KR" sz="1200" dirty="0">
                  <a:solidFill>
                    <a:prstClr val="white"/>
                  </a:solidFill>
                  <a:cs typeface="Arial" pitchFamily="34" charset="0"/>
                </a:rPr>
                <a:t> di </a:t>
              </a:r>
              <a:r>
                <a:rPr lang="en-US" altLang="ko-KR" sz="1200" dirty="0" err="1">
                  <a:solidFill>
                    <a:prstClr val="white"/>
                  </a:solidFill>
                  <a:cs typeface="Arial" pitchFamily="34" charset="0"/>
                </a:rPr>
                <a:t>sistem</a:t>
              </a:r>
              <a:r>
                <a:rPr lang="en-US" altLang="ko-KR" sz="1200" dirty="0">
                  <a:solidFill>
                    <a:prstClr val="white"/>
                  </a:solidFill>
                  <a:cs typeface="Arial" pitchFamily="34" charset="0"/>
                </a:rPr>
                <a:t> Bea </a:t>
              </a:r>
              <a:r>
                <a:rPr lang="en-US" altLang="ko-KR" sz="1200" dirty="0" err="1">
                  <a:solidFill>
                    <a:prstClr val="white"/>
                  </a:solidFill>
                  <a:cs typeface="Arial" pitchFamily="34" charset="0"/>
                </a:rPr>
                <a:t>Cukai</a:t>
              </a:r>
              <a:r>
                <a:rPr lang="en-US" altLang="ko-KR" sz="1200" dirty="0">
                  <a:solidFill>
                    <a:prstClr val="white"/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prstClr val="white"/>
                  </a:solidFill>
                  <a:cs typeface="Arial" pitchFamily="34" charset="0"/>
                </a:rPr>
                <a:t>maka</a:t>
              </a:r>
              <a:r>
                <a:rPr lang="en-US" altLang="ko-KR" sz="1200" dirty="0">
                  <a:solidFill>
                    <a:prstClr val="white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prstClr val="white"/>
                  </a:solidFill>
                  <a:cs typeface="Arial" pitchFamily="34" charset="0"/>
                </a:rPr>
                <a:t>nomor</a:t>
              </a:r>
              <a:r>
                <a:rPr lang="en-US" altLang="ko-KR" sz="1200" dirty="0">
                  <a:solidFill>
                    <a:prstClr val="white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prstClr val="white"/>
                  </a:solidFill>
                  <a:cs typeface="Arial" pitchFamily="34" charset="0"/>
                </a:rPr>
                <a:t>akan</a:t>
              </a:r>
              <a:r>
                <a:rPr lang="en-US" altLang="ko-KR" sz="1200" dirty="0">
                  <a:solidFill>
                    <a:prstClr val="white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prstClr val="white"/>
                  </a:solidFill>
                  <a:cs typeface="Arial" pitchFamily="34" charset="0"/>
                </a:rPr>
                <a:t>muncul</a:t>
              </a:r>
              <a:r>
                <a:rPr lang="en-US" altLang="ko-KR" sz="1200" dirty="0">
                  <a:solidFill>
                    <a:prstClr val="white"/>
                  </a:solidFill>
                  <a:cs typeface="Arial" pitchFamily="34" charset="0"/>
                </a:rPr>
                <a:t> di </a:t>
              </a:r>
              <a:r>
                <a:rPr lang="en-US" altLang="ko-KR" sz="1200" dirty="0" err="1">
                  <a:solidFill>
                    <a:prstClr val="white"/>
                  </a:solidFill>
                  <a:cs typeface="Arial" pitchFamily="34" charset="0"/>
                </a:rPr>
                <a:t>kolom</a:t>
              </a:r>
              <a:r>
                <a:rPr lang="en-US" altLang="ko-KR" sz="1200" dirty="0">
                  <a:solidFill>
                    <a:prstClr val="white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prstClr val="white"/>
                  </a:solidFill>
                  <a:cs typeface="Arial" pitchFamily="34" charset="0"/>
                </a:rPr>
                <a:t>tersebut</a:t>
              </a:r>
              <a:r>
                <a:rPr lang="en-US" altLang="ko-KR" sz="1200" dirty="0">
                  <a:solidFill>
                    <a:prstClr val="white"/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 latinLnBrk="1"/>
              <a:r>
                <a:rPr lang="en-US" altLang="ko-KR" sz="1200" b="1" dirty="0">
                  <a:solidFill>
                    <a:prstClr val="white"/>
                  </a:solidFill>
                  <a:cs typeface="Arial" pitchFamily="34" charset="0"/>
                </a:rPr>
                <a:t>Input </a:t>
              </a:r>
              <a:r>
                <a:rPr lang="en-US" altLang="ko-KR" sz="1200" b="1" dirty="0" err="1">
                  <a:solidFill>
                    <a:prstClr val="white"/>
                  </a:solidFill>
                  <a:cs typeface="Arial" pitchFamily="34" charset="0"/>
                </a:rPr>
                <a:t>Nomor</a:t>
              </a:r>
              <a:r>
                <a:rPr lang="en-US" altLang="ko-KR" sz="1200" b="1" dirty="0">
                  <a:solidFill>
                    <a:prstClr val="white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prstClr val="white"/>
                  </a:solidFill>
                  <a:cs typeface="Arial" pitchFamily="34" charset="0"/>
                </a:rPr>
                <a:t>Dokumen</a:t>
              </a:r>
              <a:r>
                <a:rPr lang="en-US" altLang="ko-KR" sz="1200" b="1" dirty="0">
                  <a:solidFill>
                    <a:prstClr val="white"/>
                  </a:solidFill>
                  <a:cs typeface="Arial" pitchFamily="34" charset="0"/>
                </a:rPr>
                <a:t> Bea </a:t>
              </a:r>
              <a:r>
                <a:rPr lang="en-US" altLang="ko-KR" sz="1200" b="1" dirty="0" err="1">
                  <a:solidFill>
                    <a:prstClr val="white"/>
                  </a:solidFill>
                  <a:cs typeface="Arial" pitchFamily="34" charset="0"/>
                </a:rPr>
                <a:t>Cukai</a:t>
              </a:r>
              <a:endParaRPr lang="ko-KR" altLang="en-US" sz="1200" b="1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</p:grpSp>
      <p:sp>
        <p:nvSpPr>
          <p:cNvPr id="25" name="Frame 17">
            <a:extLst>
              <a:ext uri="{FF2B5EF4-FFF2-40B4-BE49-F238E27FC236}">
                <a16:creationId xmlns:a16="http://schemas.microsoft.com/office/drawing/2014/main" id="{764BE3A1-A9BF-471E-A185-A0DD83B74F6F}"/>
              </a:ext>
            </a:extLst>
          </p:cNvPr>
          <p:cNvSpPr/>
          <p:nvPr/>
        </p:nvSpPr>
        <p:spPr>
          <a:xfrm>
            <a:off x="876452" y="3258817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 latinLnBrk="1"/>
            <a:endParaRPr lang="ko-KR" altLang="en-US" sz="18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7" name="Frame 17">
            <a:extLst>
              <a:ext uri="{FF2B5EF4-FFF2-40B4-BE49-F238E27FC236}">
                <a16:creationId xmlns:a16="http://schemas.microsoft.com/office/drawing/2014/main" id="{B1EA070C-6534-4910-8CF7-C32A55E76912}"/>
              </a:ext>
            </a:extLst>
          </p:cNvPr>
          <p:cNvSpPr/>
          <p:nvPr/>
        </p:nvSpPr>
        <p:spPr>
          <a:xfrm>
            <a:off x="876451" y="4074464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 latinLnBrk="1"/>
            <a:endParaRPr lang="ko-KR" altLang="en-US" sz="18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3D3F3F-44A1-4FC0-AA93-297CE21BDC04}"/>
              </a:ext>
            </a:extLst>
          </p:cNvPr>
          <p:cNvSpPr txBox="1"/>
          <p:nvPr/>
        </p:nvSpPr>
        <p:spPr>
          <a:xfrm>
            <a:off x="8676456" y="4844069"/>
            <a:ext cx="43801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4378" latinLnBrk="1"/>
            <a:r>
              <a:rPr lang="en-US" sz="1200" dirty="0">
                <a:solidFill>
                  <a:prstClr val="white">
                    <a:lumMod val="50000"/>
                  </a:prstClr>
                </a:solidFill>
              </a:rPr>
              <a:t>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124B24-A891-42DE-A724-A60455FFAC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677" t="34802" r="37820" b="54733"/>
          <a:stretch/>
        </p:blipFill>
        <p:spPr>
          <a:xfrm>
            <a:off x="4559387" y="1299948"/>
            <a:ext cx="4245781" cy="2751655"/>
          </a:xfrm>
          <a:prstGeom prst="rect">
            <a:avLst/>
          </a:prstGeom>
        </p:spPr>
      </p:pic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A8DB7793-9FFB-4F11-9F0A-A1C01933B2D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3159" r="3159"/>
          <a:stretch>
            <a:fillRect/>
          </a:stretch>
        </p:blipFill>
        <p:spPr/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43134DAA-0FE1-46B6-8894-53CD1324AEFC}"/>
              </a:ext>
            </a:extLst>
          </p:cNvPr>
          <p:cNvSpPr/>
          <p:nvPr/>
        </p:nvSpPr>
        <p:spPr>
          <a:xfrm>
            <a:off x="5574890" y="2625213"/>
            <a:ext cx="766916" cy="163279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2041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DAAC16C-BBAA-4E64-8B9F-E9C8707ACB08}"/>
              </a:ext>
            </a:extLst>
          </p:cNvPr>
          <p:cNvSpPr/>
          <p:nvPr/>
        </p:nvSpPr>
        <p:spPr>
          <a:xfrm>
            <a:off x="29528" y="2788450"/>
            <a:ext cx="9144000" cy="2355008"/>
          </a:xfrm>
          <a:prstGeom prst="rect">
            <a:avLst/>
          </a:prstGeom>
          <a:solidFill>
            <a:srgbClr val="143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5" name="Group 4"/>
          <p:cNvGrpSpPr/>
          <p:nvPr/>
        </p:nvGrpSpPr>
        <p:grpSpPr>
          <a:xfrm>
            <a:off x="405792" y="1358643"/>
            <a:ext cx="4166208" cy="1151291"/>
            <a:chOff x="395536" y="913120"/>
            <a:chExt cx="2376264" cy="1151291"/>
          </a:xfrm>
        </p:grpSpPr>
        <p:sp>
          <p:nvSpPr>
            <p:cNvPr id="6" name="TextBox 5"/>
            <p:cNvSpPr txBox="1"/>
            <p:nvPr/>
          </p:nvSpPr>
          <p:spPr>
            <a:xfrm>
              <a:off x="395536" y="1233414"/>
              <a:ext cx="23762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 latinLnBrk="1"/>
              <a:r>
                <a: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Pada </a:t>
              </a:r>
              <a:r>
                <a:rPr lang="en-US" altLang="ko-KR" sz="1200" dirty="0" err="1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halaman</a:t>
              </a:r>
              <a:r>
                <a: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ini</a:t>
              </a:r>
              <a:r>
                <a: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Pengguna</a:t>
              </a:r>
              <a:r>
                <a: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jasa</a:t>
              </a:r>
              <a:r>
                <a: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melakukan</a:t>
              </a:r>
              <a:r>
                <a: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pengajuan</a:t>
              </a:r>
              <a:r>
                <a: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untuk</a:t>
              </a:r>
              <a:r>
                <a: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 proses Delivery. </a:t>
              </a:r>
              <a:r>
                <a:rPr lang="en-US" altLang="ko-KR" sz="1200" dirty="0" err="1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Akses</a:t>
              </a:r>
              <a:r>
                <a: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 menu </a:t>
              </a:r>
              <a:r>
                <a:rPr lang="en-US" altLang="ko-KR" sz="1200" dirty="0" err="1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Pengajuan</a:t>
              </a:r>
              <a:r>
                <a: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 Delivery </a:t>
              </a:r>
              <a:r>
                <a:rPr lang="en-US" altLang="ko-KR" sz="1200" dirty="0" err="1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ini</a:t>
              </a:r>
              <a:r>
                <a: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dari</a:t>
              </a:r>
              <a:r>
                <a: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 menu </a:t>
              </a:r>
              <a:r>
                <a:rPr lang="en-US" altLang="ko-KR" sz="1200" b="1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Online Booking -&gt; Import -&gt; Delivery Import</a:t>
              </a:r>
              <a:r>
                <a: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.</a:t>
              </a:r>
            </a:p>
            <a:p>
              <a:pPr defTabSz="914378" latinLnBrk="1"/>
              <a:r>
                <a: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Hal-</a:t>
              </a:r>
              <a:r>
                <a:rPr lang="en-US" altLang="ko-KR" sz="1200" dirty="0" err="1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hal</a:t>
              </a:r>
              <a:r>
                <a: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perlu</a:t>
              </a:r>
              <a:r>
                <a: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diperhatikan</a:t>
              </a:r>
              <a:r>
                <a: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: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5536" y="913120"/>
              <a:ext cx="23762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 latinLnBrk="1"/>
              <a:r>
                <a:rPr lang="en-US" altLang="ko-KR" b="1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Proses </a:t>
              </a:r>
              <a:r>
                <a:rPr lang="en-US" altLang="ko-KR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Pengajuan</a:t>
              </a:r>
              <a:r>
                <a:rPr lang="en-US" altLang="ko-KR" b="1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 Delivery</a:t>
              </a:r>
              <a:endPara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18700" y="3045189"/>
            <a:ext cx="1926735" cy="678692"/>
            <a:chOff x="803640" y="3362835"/>
            <a:chExt cx="2059657" cy="678692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 latinLnBrk="1"/>
              <a:r>
                <a:rPr lang="en-US" altLang="ko-KR" sz="1200" dirty="0" err="1">
                  <a:solidFill>
                    <a:prstClr val="white"/>
                  </a:solidFill>
                  <a:cs typeface="Arial" pitchFamily="34" charset="0"/>
                </a:rPr>
                <a:t>Pilih</a:t>
              </a:r>
              <a:r>
                <a:rPr lang="en-US" altLang="ko-KR" sz="1200" dirty="0">
                  <a:solidFill>
                    <a:prstClr val="white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prstClr val="white"/>
                  </a:solidFill>
                  <a:cs typeface="Arial" pitchFamily="34" charset="0"/>
                </a:rPr>
                <a:t>nama</a:t>
              </a:r>
              <a:r>
                <a:rPr lang="en-US" altLang="ko-KR" sz="1200" dirty="0">
                  <a:solidFill>
                    <a:prstClr val="white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prstClr val="white"/>
                  </a:solidFill>
                  <a:cs typeface="Arial" pitchFamily="34" charset="0"/>
                </a:rPr>
                <a:t>kapal</a:t>
              </a:r>
              <a:r>
                <a:rPr lang="en-US" altLang="ko-KR" sz="1200" dirty="0">
                  <a:solidFill>
                    <a:prstClr val="white"/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>
                  <a:solidFill>
                    <a:prstClr val="white"/>
                  </a:solidFill>
                  <a:cs typeface="Arial" pitchFamily="34" charset="0"/>
                </a:rPr>
                <a:t>sesuai</a:t>
              </a:r>
              <a:endParaRPr lang="ko-KR" altLang="en-US" sz="1200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 latinLnBrk="1"/>
              <a:r>
                <a:rPr lang="en-US" altLang="ko-KR" sz="1200" b="1" dirty="0" err="1">
                  <a:solidFill>
                    <a:prstClr val="white"/>
                  </a:solidFill>
                  <a:cs typeface="Arial" pitchFamily="34" charset="0"/>
                </a:rPr>
                <a:t>Pilih</a:t>
              </a:r>
              <a:r>
                <a:rPr lang="en-US" altLang="ko-KR" sz="1200" b="1" dirty="0">
                  <a:solidFill>
                    <a:prstClr val="white"/>
                  </a:solidFill>
                  <a:cs typeface="Arial" pitchFamily="34" charset="0"/>
                </a:rPr>
                <a:t> Nama </a:t>
              </a:r>
              <a:r>
                <a:rPr lang="en-US" altLang="ko-KR" sz="1200" b="1" dirty="0" err="1">
                  <a:solidFill>
                    <a:prstClr val="white"/>
                  </a:solidFill>
                  <a:cs typeface="Arial" pitchFamily="34" charset="0"/>
                </a:rPr>
                <a:t>Kapal</a:t>
              </a:r>
              <a:endParaRPr lang="ko-KR" altLang="en-US" sz="1200" b="1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318699" y="3857440"/>
            <a:ext cx="3181631" cy="1232690"/>
            <a:chOff x="803640" y="3362835"/>
            <a:chExt cx="2059657" cy="1232690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 latinLnBrk="1"/>
              <a:r>
                <a:rPr lang="en-US" altLang="ko-KR" sz="1200" dirty="0" err="1">
                  <a:solidFill>
                    <a:prstClr val="white"/>
                  </a:solidFill>
                  <a:cs typeface="Arial" pitchFamily="34" charset="0"/>
                </a:rPr>
                <a:t>Pilih</a:t>
              </a:r>
              <a:r>
                <a:rPr lang="en-US" altLang="ko-KR" sz="1200" dirty="0">
                  <a:solidFill>
                    <a:prstClr val="white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prstClr val="white"/>
                  </a:solidFill>
                  <a:cs typeface="Arial" pitchFamily="34" charset="0"/>
                </a:rPr>
                <a:t>jenis</a:t>
              </a:r>
              <a:r>
                <a:rPr lang="en-US" altLang="ko-KR" sz="1200" dirty="0">
                  <a:solidFill>
                    <a:prstClr val="white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prstClr val="white"/>
                  </a:solidFill>
                  <a:cs typeface="Arial" pitchFamily="34" charset="0"/>
                </a:rPr>
                <a:t>dokumen</a:t>
              </a:r>
              <a:r>
                <a:rPr lang="en-US" altLang="ko-KR" sz="1200" dirty="0">
                  <a:solidFill>
                    <a:prstClr val="white"/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prstClr val="white"/>
                  </a:solidFill>
                  <a:cs typeface="Arial" pitchFamily="34" charset="0"/>
                </a:rPr>
                <a:t>lalu</a:t>
              </a:r>
              <a:r>
                <a:rPr lang="en-US" altLang="ko-KR" sz="1200" dirty="0">
                  <a:solidFill>
                    <a:prstClr val="white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prstClr val="white"/>
                  </a:solidFill>
                  <a:cs typeface="Arial" pitchFamily="34" charset="0"/>
                </a:rPr>
                <a:t>masukkan</a:t>
              </a:r>
              <a:r>
                <a:rPr lang="en-US" altLang="ko-KR" sz="1200" dirty="0">
                  <a:solidFill>
                    <a:prstClr val="white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prstClr val="white"/>
                  </a:solidFill>
                  <a:cs typeface="Arial" pitchFamily="34" charset="0"/>
                </a:rPr>
                <a:t>nomor</a:t>
              </a:r>
              <a:r>
                <a:rPr lang="en-US" altLang="ko-KR" sz="1200" dirty="0">
                  <a:solidFill>
                    <a:prstClr val="white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prstClr val="white"/>
                  </a:solidFill>
                  <a:cs typeface="Arial" pitchFamily="34" charset="0"/>
                </a:rPr>
                <a:t>dokumen</a:t>
              </a:r>
              <a:r>
                <a:rPr lang="en-US" altLang="ko-KR" sz="1200" dirty="0">
                  <a:solidFill>
                    <a:prstClr val="white"/>
                  </a:solidFill>
                  <a:cs typeface="Arial" pitchFamily="34" charset="0"/>
                </a:rPr>
                <a:t> </a:t>
              </a:r>
              <a:r>
                <a:rPr lang="en-US" altLang="ko-KR" sz="1200">
                  <a:solidFill>
                    <a:prstClr val="white"/>
                  </a:solidFill>
                  <a:cs typeface="Arial" pitchFamily="34" charset="0"/>
                </a:rPr>
                <a:t>(SPPB) pada </a:t>
              </a:r>
              <a:r>
                <a:rPr lang="en-US" altLang="ko-KR" sz="1200" dirty="0" err="1">
                  <a:solidFill>
                    <a:prstClr val="white"/>
                  </a:solidFill>
                  <a:cs typeface="Arial" pitchFamily="34" charset="0"/>
                </a:rPr>
                <a:t>kolom</a:t>
              </a:r>
              <a:r>
                <a:rPr lang="en-US" altLang="ko-KR" sz="1200" dirty="0">
                  <a:solidFill>
                    <a:prstClr val="white"/>
                  </a:solidFill>
                  <a:cs typeface="Arial" pitchFamily="34" charset="0"/>
                </a:rPr>
                <a:t> di </a:t>
              </a:r>
              <a:r>
                <a:rPr lang="en-US" altLang="ko-KR" sz="1200" dirty="0" err="1">
                  <a:solidFill>
                    <a:prstClr val="white"/>
                  </a:solidFill>
                  <a:cs typeface="Arial" pitchFamily="34" charset="0"/>
                </a:rPr>
                <a:t>sebelah</a:t>
              </a:r>
              <a:r>
                <a:rPr lang="en-US" altLang="ko-KR" sz="1200" dirty="0">
                  <a:solidFill>
                    <a:prstClr val="white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prstClr val="white"/>
                  </a:solidFill>
                  <a:cs typeface="Arial" pitchFamily="34" charset="0"/>
                </a:rPr>
                <a:t>jenis</a:t>
              </a:r>
              <a:r>
                <a:rPr lang="en-US" altLang="ko-KR" sz="1200" dirty="0">
                  <a:solidFill>
                    <a:prstClr val="white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prstClr val="white"/>
                  </a:solidFill>
                  <a:cs typeface="Arial" pitchFamily="34" charset="0"/>
                </a:rPr>
                <a:t>dokumen</a:t>
              </a:r>
              <a:r>
                <a:rPr lang="en-US" altLang="ko-KR" sz="1200" dirty="0">
                  <a:solidFill>
                    <a:prstClr val="white"/>
                  </a:solidFill>
                  <a:cs typeface="Arial" pitchFamily="34" charset="0"/>
                </a:rPr>
                <a:t>. Jika </a:t>
              </a:r>
              <a:r>
                <a:rPr lang="en-US" altLang="ko-KR" sz="1200" dirty="0" err="1">
                  <a:solidFill>
                    <a:prstClr val="white"/>
                  </a:solidFill>
                  <a:cs typeface="Arial" pitchFamily="34" charset="0"/>
                </a:rPr>
                <a:t>nomor</a:t>
              </a:r>
              <a:r>
                <a:rPr lang="en-US" altLang="ko-KR" sz="1200" dirty="0">
                  <a:solidFill>
                    <a:prstClr val="white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prstClr val="white"/>
                  </a:solidFill>
                  <a:cs typeface="Arial" pitchFamily="34" charset="0"/>
                </a:rPr>
                <a:t>dokumen</a:t>
              </a:r>
              <a:r>
                <a:rPr lang="en-US" altLang="ko-KR" sz="1200" dirty="0">
                  <a:solidFill>
                    <a:prstClr val="white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prstClr val="white"/>
                  </a:solidFill>
                  <a:cs typeface="Arial" pitchFamily="34" charset="0"/>
                </a:rPr>
                <a:t>tersedia</a:t>
              </a:r>
              <a:r>
                <a:rPr lang="en-US" altLang="ko-KR" sz="1200" dirty="0">
                  <a:solidFill>
                    <a:prstClr val="white"/>
                  </a:solidFill>
                  <a:cs typeface="Arial" pitchFamily="34" charset="0"/>
                </a:rPr>
                <a:t> di </a:t>
              </a:r>
              <a:r>
                <a:rPr lang="en-US" altLang="ko-KR" sz="1200" dirty="0" err="1">
                  <a:solidFill>
                    <a:prstClr val="white"/>
                  </a:solidFill>
                  <a:cs typeface="Arial" pitchFamily="34" charset="0"/>
                </a:rPr>
                <a:t>sistem</a:t>
              </a:r>
              <a:r>
                <a:rPr lang="en-US" altLang="ko-KR" sz="1200" dirty="0">
                  <a:solidFill>
                    <a:prstClr val="white"/>
                  </a:solidFill>
                  <a:cs typeface="Arial" pitchFamily="34" charset="0"/>
                </a:rPr>
                <a:t> Bea </a:t>
              </a:r>
              <a:r>
                <a:rPr lang="en-US" altLang="ko-KR" sz="1200" dirty="0" err="1">
                  <a:solidFill>
                    <a:prstClr val="white"/>
                  </a:solidFill>
                  <a:cs typeface="Arial" pitchFamily="34" charset="0"/>
                </a:rPr>
                <a:t>Cukai</a:t>
              </a:r>
              <a:r>
                <a:rPr lang="en-US" altLang="ko-KR" sz="1200" dirty="0">
                  <a:solidFill>
                    <a:prstClr val="white"/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prstClr val="white"/>
                  </a:solidFill>
                  <a:cs typeface="Arial" pitchFamily="34" charset="0"/>
                </a:rPr>
                <a:t>maka</a:t>
              </a:r>
              <a:r>
                <a:rPr lang="en-US" altLang="ko-KR" sz="1200" dirty="0">
                  <a:solidFill>
                    <a:prstClr val="white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prstClr val="white"/>
                  </a:solidFill>
                  <a:cs typeface="Arial" pitchFamily="34" charset="0"/>
                </a:rPr>
                <a:t>nomor</a:t>
              </a:r>
              <a:r>
                <a:rPr lang="en-US" altLang="ko-KR" sz="1200" dirty="0">
                  <a:solidFill>
                    <a:prstClr val="white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prstClr val="white"/>
                  </a:solidFill>
                  <a:cs typeface="Arial" pitchFamily="34" charset="0"/>
                </a:rPr>
                <a:t>akan</a:t>
              </a:r>
              <a:r>
                <a:rPr lang="en-US" altLang="ko-KR" sz="1200" dirty="0">
                  <a:solidFill>
                    <a:prstClr val="white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prstClr val="white"/>
                  </a:solidFill>
                  <a:cs typeface="Arial" pitchFamily="34" charset="0"/>
                </a:rPr>
                <a:t>muncul</a:t>
              </a:r>
              <a:r>
                <a:rPr lang="en-US" altLang="ko-KR" sz="1200" dirty="0">
                  <a:solidFill>
                    <a:prstClr val="white"/>
                  </a:solidFill>
                  <a:cs typeface="Arial" pitchFamily="34" charset="0"/>
                </a:rPr>
                <a:t> di </a:t>
              </a:r>
              <a:r>
                <a:rPr lang="en-US" altLang="ko-KR" sz="1200" dirty="0" err="1">
                  <a:solidFill>
                    <a:prstClr val="white"/>
                  </a:solidFill>
                  <a:cs typeface="Arial" pitchFamily="34" charset="0"/>
                </a:rPr>
                <a:t>kolom</a:t>
              </a:r>
              <a:r>
                <a:rPr lang="en-US" altLang="ko-KR" sz="1200" dirty="0">
                  <a:solidFill>
                    <a:prstClr val="white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prstClr val="white"/>
                  </a:solidFill>
                  <a:cs typeface="Arial" pitchFamily="34" charset="0"/>
                </a:rPr>
                <a:t>tersebut</a:t>
              </a:r>
              <a:r>
                <a:rPr lang="en-US" altLang="ko-KR" sz="1200" dirty="0">
                  <a:solidFill>
                    <a:prstClr val="white"/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 latinLnBrk="1"/>
              <a:r>
                <a:rPr lang="en-US" altLang="ko-KR" sz="1200" b="1" dirty="0">
                  <a:solidFill>
                    <a:prstClr val="white"/>
                  </a:solidFill>
                  <a:cs typeface="Arial" pitchFamily="34" charset="0"/>
                </a:rPr>
                <a:t>Input </a:t>
              </a:r>
              <a:r>
                <a:rPr lang="en-US" altLang="ko-KR" sz="1200" b="1" dirty="0" err="1">
                  <a:solidFill>
                    <a:prstClr val="white"/>
                  </a:solidFill>
                  <a:cs typeface="Arial" pitchFamily="34" charset="0"/>
                </a:rPr>
                <a:t>Nomor</a:t>
              </a:r>
              <a:r>
                <a:rPr lang="en-US" altLang="ko-KR" sz="1200" b="1" dirty="0">
                  <a:solidFill>
                    <a:prstClr val="white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prstClr val="white"/>
                  </a:solidFill>
                  <a:cs typeface="Arial" pitchFamily="34" charset="0"/>
                </a:rPr>
                <a:t>Dokumen</a:t>
              </a:r>
              <a:r>
                <a:rPr lang="en-US" altLang="ko-KR" sz="1200" b="1" dirty="0">
                  <a:solidFill>
                    <a:prstClr val="white"/>
                  </a:solidFill>
                  <a:cs typeface="Arial" pitchFamily="34" charset="0"/>
                </a:rPr>
                <a:t> Bea </a:t>
              </a:r>
              <a:r>
                <a:rPr lang="en-US" altLang="ko-KR" sz="1200" b="1" dirty="0" err="1">
                  <a:solidFill>
                    <a:prstClr val="white"/>
                  </a:solidFill>
                  <a:cs typeface="Arial" pitchFamily="34" charset="0"/>
                </a:rPr>
                <a:t>Cukai</a:t>
              </a:r>
              <a:endParaRPr lang="ko-KR" altLang="en-US" sz="1200" b="1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</p:grpSp>
      <p:sp>
        <p:nvSpPr>
          <p:cNvPr id="25" name="Frame 17">
            <a:extLst>
              <a:ext uri="{FF2B5EF4-FFF2-40B4-BE49-F238E27FC236}">
                <a16:creationId xmlns:a16="http://schemas.microsoft.com/office/drawing/2014/main" id="{764BE3A1-A9BF-471E-A185-A0DD83B74F6F}"/>
              </a:ext>
            </a:extLst>
          </p:cNvPr>
          <p:cNvSpPr/>
          <p:nvPr/>
        </p:nvSpPr>
        <p:spPr>
          <a:xfrm>
            <a:off x="876452" y="3258817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 latinLnBrk="1"/>
            <a:endParaRPr lang="ko-KR" altLang="en-US" sz="18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7" name="Frame 17">
            <a:extLst>
              <a:ext uri="{FF2B5EF4-FFF2-40B4-BE49-F238E27FC236}">
                <a16:creationId xmlns:a16="http://schemas.microsoft.com/office/drawing/2014/main" id="{B1EA070C-6534-4910-8CF7-C32A55E76912}"/>
              </a:ext>
            </a:extLst>
          </p:cNvPr>
          <p:cNvSpPr/>
          <p:nvPr/>
        </p:nvSpPr>
        <p:spPr>
          <a:xfrm>
            <a:off x="876451" y="4074464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 latinLnBrk="1"/>
            <a:endParaRPr lang="ko-KR" altLang="en-US" sz="18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3D3F3F-44A1-4FC0-AA93-297CE21BDC04}"/>
              </a:ext>
            </a:extLst>
          </p:cNvPr>
          <p:cNvSpPr txBox="1"/>
          <p:nvPr/>
        </p:nvSpPr>
        <p:spPr>
          <a:xfrm>
            <a:off x="8676456" y="4844069"/>
            <a:ext cx="43801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4378" latinLnBrk="1"/>
            <a:r>
              <a:rPr lang="en-US" sz="1200" dirty="0">
                <a:solidFill>
                  <a:prstClr val="white">
                    <a:lumMod val="50000"/>
                  </a:prstClr>
                </a:solidFill>
              </a:rPr>
              <a:t>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124B24-A891-42DE-A724-A60455FFAC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677" t="34802" r="37820" b="54733"/>
          <a:stretch/>
        </p:blipFill>
        <p:spPr>
          <a:xfrm>
            <a:off x="4559387" y="1299948"/>
            <a:ext cx="4245781" cy="2751655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43134DAA-0FE1-46B6-8894-53CD1324AEFC}"/>
              </a:ext>
            </a:extLst>
          </p:cNvPr>
          <p:cNvSpPr/>
          <p:nvPr/>
        </p:nvSpPr>
        <p:spPr>
          <a:xfrm>
            <a:off x="5574890" y="2625213"/>
            <a:ext cx="766916" cy="163279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9A1924CC-EA4C-4A71-A1C4-1B3C9BABB2F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4260" r="4260"/>
          <a:stretch>
            <a:fillRect/>
          </a:stretch>
        </p:blipFill>
        <p:spPr/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EE0AE958-332F-4749-AF3F-3E9756A52851}"/>
              </a:ext>
            </a:extLst>
          </p:cNvPr>
          <p:cNvSpPr/>
          <p:nvPr/>
        </p:nvSpPr>
        <p:spPr>
          <a:xfrm>
            <a:off x="5633947" y="2706852"/>
            <a:ext cx="766916" cy="163279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Text Placeholder 1">
            <a:extLst>
              <a:ext uri="{FF2B5EF4-FFF2-40B4-BE49-F238E27FC236}">
                <a16:creationId xmlns:a16="http://schemas.microsoft.com/office/drawing/2014/main" id="{462539FD-E9FE-42FA-80D8-09EA08B46B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48331"/>
            <a:ext cx="9144000" cy="576064"/>
          </a:xfrm>
        </p:spPr>
        <p:txBody>
          <a:bodyPr/>
          <a:lstStyle/>
          <a:p>
            <a:r>
              <a:rPr lang="en-US" altLang="ko-KR" dirty="0" err="1">
                <a:solidFill>
                  <a:srgbClr val="143A78"/>
                </a:solidFill>
              </a:rPr>
              <a:t>Pengajuan</a:t>
            </a:r>
            <a:r>
              <a:rPr lang="en-US" altLang="ko-KR" dirty="0">
                <a:solidFill>
                  <a:srgbClr val="143A78"/>
                </a:solidFill>
              </a:rPr>
              <a:t> Delivery </a:t>
            </a:r>
          </a:p>
          <a:p>
            <a:r>
              <a:rPr lang="en-US" altLang="ko-KR" dirty="0">
                <a:solidFill>
                  <a:srgbClr val="143A78"/>
                </a:solidFill>
              </a:rPr>
              <a:t>via Website PT Prima Terminal </a:t>
            </a:r>
            <a:r>
              <a:rPr lang="en-US" altLang="ko-KR" dirty="0" err="1">
                <a:solidFill>
                  <a:srgbClr val="143A78"/>
                </a:solidFill>
              </a:rPr>
              <a:t>Petikemas</a:t>
            </a:r>
            <a:endParaRPr lang="en-US" altLang="ko-KR" dirty="0">
              <a:solidFill>
                <a:srgbClr val="143A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539093"/>
      </p:ext>
    </p:extLst>
  </p:cSld>
  <p:clrMapOvr>
    <a:masterClrMapping/>
  </p:clrMapOvr>
</p:sld>
</file>

<file path=ppt/theme/theme1.xml><?xml version="1.0" encoding="utf-8"?>
<a:theme xmlns:a="http://schemas.openxmlformats.org/drawingml/2006/main" name="Marketing Newsletter">
  <a:themeElements>
    <a:clrScheme name="Simple Light">
      <a:dk1>
        <a:srgbClr val="143A78"/>
      </a:dk1>
      <a:lt1>
        <a:srgbClr val="F3F3F3"/>
      </a:lt1>
      <a:dk2>
        <a:srgbClr val="D9D9D9"/>
      </a:dk2>
      <a:lt2>
        <a:srgbClr val="2E5FAF"/>
      </a:lt2>
      <a:accent1>
        <a:srgbClr val="143A78"/>
      </a:accent1>
      <a:accent2>
        <a:srgbClr val="0A419B"/>
      </a:accent2>
      <a:accent3>
        <a:srgbClr val="EE5C00"/>
      </a:accent3>
      <a:accent4>
        <a:srgbClr val="6C98DF"/>
      </a:accent4>
      <a:accent5>
        <a:srgbClr val="004BC5"/>
      </a:accent5>
      <a:accent6>
        <a:srgbClr val="143A78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184</Words>
  <Application>Microsoft Office PowerPoint</Application>
  <PresentationFormat>On-screen Show (16:9)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Assistant ExtraLight</vt:lpstr>
      <vt:lpstr>Arial</vt:lpstr>
      <vt:lpstr>Nunito Sans</vt:lpstr>
      <vt:lpstr>Marketing Newsletter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NETWORKING NEWSLETTER</dc:title>
  <dc:creator>OMEN BY HP</dc:creator>
  <cp:lastModifiedBy>fikri hakim</cp:lastModifiedBy>
  <cp:revision>59</cp:revision>
  <dcterms:modified xsi:type="dcterms:W3CDTF">2021-03-23T11:59:50Z</dcterms:modified>
</cp:coreProperties>
</file>