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0"/>
  </p:normalViewPr>
  <p:slideViewPr>
    <p:cSldViewPr snapToGrid="0" snapToObjects="1">
      <p:cViewPr varScale="1">
        <p:scale>
          <a:sx n="78" d="100"/>
          <a:sy n="78" d="100"/>
        </p:scale>
        <p:origin x="77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CBA00-64F3-526C-0D65-48C5EC341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BD403-180C-C427-1B31-C606EEEDA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6A6D-053E-ADC8-E866-BD834F2F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1A50-9DD4-D143-83AA-737512C25B4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18C9A-499F-D574-7509-EEF9B283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F8D17-71FC-88A9-B688-498FF9CC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546E-AD84-A04B-ACC6-095016593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EDE3-3D38-9515-A778-D0C1F6A7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7B3EB-2518-5E98-15F6-3F98FD5FA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46C1D-57FC-FE24-D7BB-C26588ECD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1A50-9DD4-D143-83AA-737512C25B4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81228-7A2A-15D4-3D07-0972865C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73627-5162-B242-19EA-5D99DFA5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546E-AD84-A04B-ACC6-095016593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8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5C0830-4521-DB16-7182-9FF4049E4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BC0D3-0357-6F8F-2A7F-729856FC9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931D0-763B-9D25-8FA9-9CF5F2EA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1A50-9DD4-D143-83AA-737512C25B4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BA405-8F03-16D0-8EB7-A0C100DB2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D393E-9BEF-BE50-87B9-3A5901E7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546E-AD84-A04B-ACC6-095016593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5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2AA1-C22F-E58F-F9F8-36D897EC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ACB2D-A079-3CA8-87E2-0AD23097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9E689-7766-B487-8AC6-D08B45B9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1A50-9DD4-D143-83AA-737512C25B4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6DB43-E85F-EB95-3975-31AA75603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4BF3B-1D67-946A-1112-B2F87691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546E-AD84-A04B-ACC6-095016593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5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47A8-9358-2E71-C41C-88D54FA1E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30CEA-F85F-08FA-1D0E-DF2A3748B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8BB8B-F207-194E-8711-CE21C570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1A50-9DD4-D143-83AA-737512C25B4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7D90E-E00B-E6BA-0B0D-54CE8AB9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9C62E-7F64-D195-22F6-D1470454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546E-AD84-A04B-ACC6-095016593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4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FEB0-B5D5-A795-B2FB-88B66C5B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ABF83-AC1D-757F-341D-672091125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F8D4A-F206-ED84-2242-CF67C3664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5F256-9C3A-5616-C2E9-4C6F264B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1A50-9DD4-D143-83AA-737512C25B4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1125E-B68E-EF35-D6D2-E25D5415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BA54B-559D-D273-A74C-AB77BB6D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546E-AD84-A04B-ACC6-095016593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6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4E99-91D1-6DD2-ADAC-00C445C73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FD285-D328-8AE3-8E5E-AD0E81315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F4AD3-FD15-C9EA-50CC-DD5F7EC08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29C8D2-2301-AB87-6574-F8840EFB4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37FF4-F5AD-8870-8F6C-D05832A65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C0B65A-EB56-5241-CF7D-981E5565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1A50-9DD4-D143-83AA-737512C25B4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DA91A1-1022-27E1-6E30-339BA06DB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09E73-1879-A2F7-0675-F1F27554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546E-AD84-A04B-ACC6-095016593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7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0228-BB3C-BE1F-B787-74E710D6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4FAA3-94FF-4136-BE31-D59213C57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1A50-9DD4-D143-83AA-737512C25B4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EA66D-BAA7-54AE-1E98-ABC237FF2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DFE83-1E6B-1DF8-E8D5-BB4ED25D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546E-AD84-A04B-ACC6-095016593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2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9A807-05A2-EB0F-6802-97F1145A9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1A50-9DD4-D143-83AA-737512C25B4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192A0-52B5-A180-23C1-91E484AA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86EDD-0DBC-5579-0A7F-3B7F33DF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546E-AD84-A04B-ACC6-095016593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8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5801-1647-5ED5-4851-18FD37C60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1AC69-C289-3F13-C987-9379A84E0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D87D5-C581-A725-4BBB-46F64A436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ACC5A-FD90-5499-1EA4-4EA30E9E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1A50-9DD4-D143-83AA-737512C25B4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784C8-D5FD-2CD0-9A51-45B3CC00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57D95-9AB2-351E-0BCD-DB8BF2B3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546E-AD84-A04B-ACC6-095016593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7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7BB49-2A1D-C526-07BF-7ECF5818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18AFDD-32CD-F5C0-DDD0-D8F07DD24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10484-12B5-5ADB-3234-783B86D11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2FDA5-30DF-DA5D-D0C8-3A02EA790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1A50-9DD4-D143-83AA-737512C25B4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2267E-5A6E-0F0D-CBA4-12E9B2EC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88CE5-2AB9-9E22-A43B-2D669016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546E-AD84-A04B-ACC6-095016593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2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930A9F-F5EE-790A-7831-98412DD3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E3DBD-37E4-AE67-57B3-BE85238C9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27982-A6C3-7A13-2AF5-BF0322948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B1A50-9DD4-D143-83AA-737512C25B4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1DF7D-A5F9-F3C0-BC3C-45F00F038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07F08-60D6-167B-8692-B7FFE5E3A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8546E-AD84-A04B-ACC6-095016593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4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131406-1919-0DA4-4281-32D35B5063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06" t="7051" r="16106" b="46282"/>
          <a:stretch/>
        </p:blipFill>
        <p:spPr>
          <a:xfrm>
            <a:off x="373506" y="2008238"/>
            <a:ext cx="11444987" cy="44318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AD056B-0F40-923E-9C24-524217C36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98055"/>
            <a:ext cx="9144000" cy="2387600"/>
          </a:xfrm>
        </p:spPr>
        <p:txBody>
          <a:bodyPr/>
          <a:lstStyle/>
          <a:p>
            <a:r>
              <a:rPr lang="en-US" dirty="0"/>
              <a:t>ALUR APLIKASI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F5B2C-CBB9-85AB-307A-7D012AD95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1620"/>
            <a:ext cx="9144000" cy="1655762"/>
          </a:xfrm>
        </p:spPr>
        <p:txBody>
          <a:bodyPr/>
          <a:lstStyle/>
          <a:p>
            <a:r>
              <a:rPr lang="en-US" dirty="0"/>
              <a:t>PTP ITSM</a:t>
            </a:r>
          </a:p>
        </p:txBody>
      </p:sp>
    </p:spTree>
    <p:extLst>
      <p:ext uri="{BB962C8B-B14F-4D97-AF65-F5344CB8AC3E}">
        <p14:creationId xmlns:p14="http://schemas.microsoft.com/office/powerpoint/2010/main" val="162126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7CB311-0511-99E4-E405-A04E64F8CF82}"/>
              </a:ext>
            </a:extLst>
          </p:cNvPr>
          <p:cNvSpPr txBox="1"/>
          <p:nvPr/>
        </p:nvSpPr>
        <p:spPr>
          <a:xfrm>
            <a:off x="797169" y="539262"/>
            <a:ext cx="840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IN SEBAGAI ADMIN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B40B1A-6A46-D0EA-3AD2-0CFFD6D8DE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18" t="9102" r="17692" b="5512"/>
          <a:stretch/>
        </p:blipFill>
        <p:spPr>
          <a:xfrm>
            <a:off x="797168" y="1318899"/>
            <a:ext cx="5439507" cy="39291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3DCCDA-8C02-0AFA-78BE-59D597085226}"/>
              </a:ext>
            </a:extLst>
          </p:cNvPr>
          <p:cNvSpPr txBox="1"/>
          <p:nvPr/>
        </p:nvSpPr>
        <p:spPr>
          <a:xfrm>
            <a:off x="3886199" y="767918"/>
            <a:ext cx="463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URL : 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30F5AD-DB0B-5B85-4F78-6DDBCF1B4C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06" t="7051" r="16106" b="46282"/>
          <a:stretch/>
        </p:blipFill>
        <p:spPr>
          <a:xfrm>
            <a:off x="6447692" y="1318899"/>
            <a:ext cx="5509846" cy="21336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F37127-9D58-4CEB-EBBA-47182740097D}"/>
              </a:ext>
            </a:extLst>
          </p:cNvPr>
          <p:cNvSpPr txBox="1"/>
          <p:nvPr/>
        </p:nvSpPr>
        <p:spPr>
          <a:xfrm>
            <a:off x="6447692" y="3549183"/>
            <a:ext cx="463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Halaman Monitoring Status Ticket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FAB5DE-2D4F-1BC6-071C-923B1AA71B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269" t="7691" r="19134" b="45643"/>
          <a:stretch/>
        </p:blipFill>
        <p:spPr>
          <a:xfrm>
            <a:off x="6447692" y="3918515"/>
            <a:ext cx="5087815" cy="21336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D3BB8B-DA6C-0B03-9526-B33609DFE619}"/>
              </a:ext>
            </a:extLst>
          </p:cNvPr>
          <p:cNvSpPr txBox="1"/>
          <p:nvPr/>
        </p:nvSpPr>
        <p:spPr>
          <a:xfrm>
            <a:off x="797168" y="5335228"/>
            <a:ext cx="4630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monitoring, </a:t>
            </a:r>
            <a:r>
              <a:rPr lang="en-US" dirty="0" err="1"/>
              <a:t>konfigurasi</a:t>
            </a:r>
            <a:r>
              <a:rPr lang="en-US" dirty="0"/>
              <a:t>, add user </a:t>
            </a:r>
            <a:r>
              <a:rPr lang="en-US" dirty="0" err="1"/>
              <a:t>Agen</a:t>
            </a:r>
            <a:r>
              <a:rPr lang="en-US" dirty="0"/>
              <a:t> dan User</a:t>
            </a:r>
          </a:p>
        </p:txBody>
      </p:sp>
    </p:spTree>
    <p:extLst>
      <p:ext uri="{BB962C8B-B14F-4D97-AF65-F5344CB8AC3E}">
        <p14:creationId xmlns:p14="http://schemas.microsoft.com/office/powerpoint/2010/main" val="83463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587D61-AE85-6E98-DA42-D738231FF941}"/>
              </a:ext>
            </a:extLst>
          </p:cNvPr>
          <p:cNvSpPr txBox="1"/>
          <p:nvPr/>
        </p:nvSpPr>
        <p:spPr>
          <a:xfrm>
            <a:off x="797169" y="539262"/>
            <a:ext cx="840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Agent oleh Admin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85BF5-5D62-78F3-2D4A-2C75BCE61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02" t="8589" r="18702" b="37308"/>
          <a:stretch/>
        </p:blipFill>
        <p:spPr>
          <a:xfrm>
            <a:off x="1008184" y="1166391"/>
            <a:ext cx="5087816" cy="24735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41BADE-FB60-A481-63C8-5A785742B766}"/>
              </a:ext>
            </a:extLst>
          </p:cNvPr>
          <p:cNvSpPr txBox="1"/>
          <p:nvPr/>
        </p:nvSpPr>
        <p:spPr>
          <a:xfrm>
            <a:off x="1008184" y="3713092"/>
            <a:ext cx="2227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Agent, daftar </a:t>
            </a:r>
            <a:r>
              <a:rPr lang="en-US" dirty="0" err="1"/>
              <a:t>agen</a:t>
            </a:r>
            <a:r>
              <a:rPr lang="en-US" dirty="0"/>
              <a:t> yang </a:t>
            </a:r>
            <a:r>
              <a:rPr lang="en-US" dirty="0" err="1"/>
              <a:t>terdaftar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41EE59-E6A4-895C-D383-FB4F33E68E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69" t="8333" r="19134" b="7821"/>
          <a:stretch/>
        </p:blipFill>
        <p:spPr>
          <a:xfrm>
            <a:off x="6588369" y="723928"/>
            <a:ext cx="5087816" cy="38334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4200E7-AE04-3788-9718-4D5822A71C4A}"/>
              </a:ext>
            </a:extLst>
          </p:cNvPr>
          <p:cNvSpPr txBox="1"/>
          <p:nvPr/>
        </p:nvSpPr>
        <p:spPr>
          <a:xfrm>
            <a:off x="6588369" y="4782906"/>
            <a:ext cx="3458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</a:t>
            </a:r>
            <a:r>
              <a:rPr lang="en-US" dirty="0" err="1"/>
              <a:t>Agen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dan </a:t>
            </a:r>
            <a:r>
              <a:rPr lang="en-US" dirty="0" err="1"/>
              <a:t>priviledge</a:t>
            </a:r>
            <a:r>
              <a:rPr lang="en-US" dirty="0"/>
              <a:t> yang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troubleshooting ticketing</a:t>
            </a:r>
          </a:p>
        </p:txBody>
      </p:sp>
    </p:spTree>
    <p:extLst>
      <p:ext uri="{BB962C8B-B14F-4D97-AF65-F5344CB8AC3E}">
        <p14:creationId xmlns:p14="http://schemas.microsoft.com/office/powerpoint/2010/main" val="251111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D9078D-8EB6-9C76-B3E2-999DD7B97DF0}"/>
              </a:ext>
            </a:extLst>
          </p:cNvPr>
          <p:cNvSpPr txBox="1"/>
          <p:nvPr/>
        </p:nvSpPr>
        <p:spPr>
          <a:xfrm>
            <a:off x="797169" y="539262"/>
            <a:ext cx="840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Ticket </a:t>
            </a:r>
            <a:r>
              <a:rPr lang="en-US" dirty="0" err="1"/>
              <a:t>Kendala</a:t>
            </a:r>
            <a:r>
              <a:rPr lang="en-US" dirty="0"/>
              <a:t> oleh </a:t>
            </a:r>
            <a:r>
              <a:rPr lang="en-US" dirty="0" err="1"/>
              <a:t>Agen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D5C6DF-47E1-3BC0-86D3-1BFCFF7638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71" t="7564" r="24471" b="6795"/>
          <a:stretch/>
        </p:blipFill>
        <p:spPr>
          <a:xfrm>
            <a:off x="797169" y="1371601"/>
            <a:ext cx="4149971" cy="39155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D5AB1C-3713-2C6E-12ED-03B2C5AC40A7}"/>
              </a:ext>
            </a:extLst>
          </p:cNvPr>
          <p:cNvSpPr txBox="1"/>
          <p:nvPr/>
        </p:nvSpPr>
        <p:spPr>
          <a:xfrm>
            <a:off x="5908431" y="1500554"/>
            <a:ext cx="5205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Agen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input ticket troubleshoot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user via Telp/chat </a:t>
            </a:r>
            <a:r>
              <a:rPr lang="en-US" dirty="0" err="1"/>
              <a:t>dll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70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68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ALUR APLIKASI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ALUR APLIKASI</dc:title>
  <dc:creator>fikri hakim</dc:creator>
  <cp:lastModifiedBy>fikri hakim</cp:lastModifiedBy>
  <cp:revision>2</cp:revision>
  <dcterms:created xsi:type="dcterms:W3CDTF">2022-06-09T01:18:51Z</dcterms:created>
  <dcterms:modified xsi:type="dcterms:W3CDTF">2022-07-11T01:59:24Z</dcterms:modified>
</cp:coreProperties>
</file>