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092E-A2F0-4D1C-998A-8FEB19CB0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82D50-5875-46A9-8AC1-04FF8A41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702E3-0377-44D5-819B-5584853C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3E4E-1057-4A44-94EA-5CD81430F9E2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ABEA-7B76-49A4-B33F-FB59AFAD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05684-944E-4855-8E2E-F6C7D633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4E61-9B78-4995-96C8-223CD877A9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427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363B-5BFD-4BCE-AFA4-169D19DF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CD07D-2DCD-44A5-8910-512FA2208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A28C-4A7D-4E20-98C6-F2483E41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3E4E-1057-4A44-94EA-5CD81430F9E2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9422-C7E6-4625-BE20-9FBE9D55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6D9F-166D-475B-BD95-15EE7583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4E61-9B78-4995-96C8-223CD877A9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966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7BF94-E51B-42B3-968F-3A805B96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2982A-F71B-454A-BE6E-EDC5573DA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18343-C7AB-4ECA-AC2B-12D43062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3E4E-1057-4A44-94EA-5CD81430F9E2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6937-B70A-4C96-B158-C5490B3D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6DCA1-463E-40EB-AF48-216D7D0F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4E61-9B78-4995-96C8-223CD877A9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504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732D-4AD7-43F2-B2C0-F52A29C1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120B-DE74-441A-8D57-A885395B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EB5A-37A9-4AC8-9A04-C04B7568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3E4E-1057-4A44-94EA-5CD81430F9E2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DCA23-3444-401D-9169-8D06231E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C6E67-5270-4134-904D-6B1421B6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4E61-9B78-4995-96C8-223CD877A9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100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64CD-FD09-4EEC-8D5D-511AC0DD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D2B50-0D0D-436A-893F-70F22BEA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42B2-EEFE-4476-B3A9-780FB8F3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3E4E-1057-4A44-94EA-5CD81430F9E2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813B-7BB7-4BE2-92D1-5C14A195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2C939-62CB-4DD8-9691-8DCA1304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4E61-9B78-4995-96C8-223CD877A9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834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BDC9-FECA-4ABF-B75D-E1A36801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BA70-D4E0-4944-A303-00A09CB5D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EEFAF-FDCB-464B-A295-29CDCFDF1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98005-2887-492E-BFB6-4BD3D74E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3E4E-1057-4A44-94EA-5CD81430F9E2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DDF6B-2F66-450A-AF9A-6937C057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91088-810F-434C-A0AE-7129C2F8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4E61-9B78-4995-96C8-223CD877A9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87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8A4F-0180-4E0C-8F4C-56761FD3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A7B09-15E2-43F7-A715-2FC4366F5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0D056-E42C-4354-BB3C-D7FEA5113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2DD62-83DB-4848-834A-FC94A657C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EBC2B-5808-495F-9862-CC5D6C3E3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4C9EE-67E2-4B4C-8284-442E7A2C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3E4E-1057-4A44-94EA-5CD81430F9E2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388C7-7B4D-4025-B89E-C90119CB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788C6-55BD-4B8A-9EBF-EFB52B20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4E61-9B78-4995-96C8-223CD877A9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513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7FC7-16F3-46BC-9E30-38D12173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C707F-9B10-454C-9FF3-B9A451BA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3E4E-1057-4A44-94EA-5CD81430F9E2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368B3-BFCE-4FC5-A38D-C651E469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7C83D-B23C-45ED-A187-62D813B6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4E61-9B78-4995-96C8-223CD877A9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87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BD84B-9E1D-4435-BC3A-9A9995E6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3E4E-1057-4A44-94EA-5CD81430F9E2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D1E74-1BAA-4A7C-803B-BEE46B40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1C593-F8D1-4DF2-8F28-27EDD78D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4E61-9B78-4995-96C8-223CD877A9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8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3376-562D-4FED-B5FE-899AD9E3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A134-6BA6-4CED-8609-455901DF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ED2F3-1401-4769-B0AF-942BF7F09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9B9D9-DEE4-4B8D-AFAA-66E0C954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3E4E-1057-4A44-94EA-5CD81430F9E2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58F4D-EB1A-4C05-A954-8BAEA90C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361B-5473-4DBC-849D-D1D1E6B1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4E61-9B78-4995-96C8-223CD877A9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423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71A8-DF8E-450F-BBFB-F0247AFB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B2144-B0A9-4EE0-B954-4B9438D73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6FEBF-03D9-4010-BEED-F4E536B6A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21D9-E790-401B-AAE2-9BE635E7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3E4E-1057-4A44-94EA-5CD81430F9E2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9E02B-9978-4281-AD87-A84FEA0E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AE764-A595-4BA6-B1E8-CDC4930E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4E61-9B78-4995-96C8-223CD877A9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376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4E05F-0CBA-4B62-BDA0-4AF22235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605B2-3FC0-4139-B5A6-EF090C0F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A4A8F-C1FD-4B66-8F29-BB826B92E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3E4E-1057-4A44-94EA-5CD81430F9E2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49B9B-6095-43F7-959B-8835A1510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99FB-8B2D-47C5-B8D6-86197F8F6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D4E61-9B78-4995-96C8-223CD877A9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136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87F7-E69E-453F-BA64-92CE4AA28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A440F-A815-44B1-8257-82E55B4E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7875" y="4270017"/>
            <a:ext cx="6111338" cy="1655762"/>
          </a:xfrm>
        </p:spPr>
        <p:txBody>
          <a:bodyPr/>
          <a:lstStyle/>
          <a:p>
            <a:pPr algn="just"/>
            <a:r>
              <a:rPr lang="en-US" dirty="0"/>
              <a:t>KEGIATAN KEBERSIHAN DI TERMINAL PT PRIMA TERMINAL PETIKEMAS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42FCA-8DB6-49F3-BCB8-2322BD099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" y="448573"/>
            <a:ext cx="3297207" cy="1854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A934EF-F75E-473A-B1EE-687BB06A3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" y="2385206"/>
            <a:ext cx="1708031" cy="3036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A9BDE9-9E6F-4775-AB49-326442D52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146" y="448572"/>
            <a:ext cx="3297207" cy="1854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745893-B8D7-4788-9A36-8D2EB9D38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3" y="2382734"/>
            <a:ext cx="1708030" cy="3036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885332-5922-4AB8-9462-E397987E98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202" y="448572"/>
            <a:ext cx="4121509" cy="18546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95A63A-C536-41BC-8FA9-DBC0B5CCF1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875" y="2395326"/>
            <a:ext cx="367947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0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WIN10PC</dc:creator>
  <cp:lastModifiedBy>WIN10PC</cp:lastModifiedBy>
  <cp:revision>1</cp:revision>
  <dcterms:created xsi:type="dcterms:W3CDTF">2021-06-16T07:22:11Z</dcterms:created>
  <dcterms:modified xsi:type="dcterms:W3CDTF">2021-06-16T07:22:23Z</dcterms:modified>
</cp:coreProperties>
</file>