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07500" y="2964179"/>
            <a:ext cx="2981960" cy="3208020"/>
          </a:xfrm>
          <a:custGeom>
            <a:avLst/>
            <a:gdLst/>
            <a:ahLst/>
            <a:cxnLst/>
            <a:rect l="l" t="t" r="r" b="b"/>
            <a:pathLst>
              <a:path w="2981959" h="3208020">
                <a:moveTo>
                  <a:pt x="2980435" y="0"/>
                </a:moveTo>
                <a:lnTo>
                  <a:pt x="2067559" y="912749"/>
                </a:lnTo>
              </a:path>
              <a:path w="2981959" h="3208020">
                <a:moveTo>
                  <a:pt x="2981832" y="226060"/>
                </a:moveTo>
                <a:lnTo>
                  <a:pt x="0" y="3207918"/>
                </a:lnTo>
              </a:path>
              <a:path w="2981959" h="3208020">
                <a:moveTo>
                  <a:pt x="2981071" y="320040"/>
                </a:moveTo>
                <a:lnTo>
                  <a:pt x="1084579" y="2216531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3209" y="3133089"/>
            <a:ext cx="1747520" cy="1821180"/>
          </a:xfrm>
          <a:custGeom>
            <a:avLst/>
            <a:gdLst/>
            <a:ahLst/>
            <a:cxnLst/>
            <a:rect l="l" t="t" r="r" b="b"/>
            <a:pathLst>
              <a:path w="1747520" h="1821179">
                <a:moveTo>
                  <a:pt x="1745742" y="0"/>
                </a:moveTo>
                <a:lnTo>
                  <a:pt x="0" y="1745742"/>
                </a:lnTo>
              </a:path>
              <a:path w="1747520" h="1821179">
                <a:moveTo>
                  <a:pt x="1747520" y="551180"/>
                </a:moveTo>
                <a:lnTo>
                  <a:pt x="477520" y="1821180"/>
                </a:lnTo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38400" y="2151379"/>
            <a:ext cx="1711960" cy="2837180"/>
          </a:xfrm>
          <a:custGeom>
            <a:avLst/>
            <a:gdLst/>
            <a:ahLst/>
            <a:cxnLst/>
            <a:rect l="l" t="t" r="r" b="b"/>
            <a:pathLst>
              <a:path w="1711960" h="2837179">
                <a:moveTo>
                  <a:pt x="1515490" y="0"/>
                </a:moveTo>
                <a:lnTo>
                  <a:pt x="196469" y="0"/>
                </a:lnTo>
                <a:lnTo>
                  <a:pt x="151383" y="5207"/>
                </a:lnTo>
                <a:lnTo>
                  <a:pt x="110108" y="19939"/>
                </a:lnTo>
                <a:lnTo>
                  <a:pt x="73660" y="43180"/>
                </a:lnTo>
                <a:lnTo>
                  <a:pt x="43180" y="73660"/>
                </a:lnTo>
                <a:lnTo>
                  <a:pt x="19938" y="110109"/>
                </a:lnTo>
                <a:lnTo>
                  <a:pt x="5206" y="151384"/>
                </a:lnTo>
                <a:lnTo>
                  <a:pt x="0" y="196469"/>
                </a:lnTo>
                <a:lnTo>
                  <a:pt x="0" y="2640711"/>
                </a:lnTo>
                <a:lnTo>
                  <a:pt x="5206" y="2685796"/>
                </a:lnTo>
                <a:lnTo>
                  <a:pt x="19938" y="2727071"/>
                </a:lnTo>
                <a:lnTo>
                  <a:pt x="43180" y="2763520"/>
                </a:lnTo>
                <a:lnTo>
                  <a:pt x="73660" y="2794000"/>
                </a:lnTo>
                <a:lnTo>
                  <a:pt x="110108" y="2817241"/>
                </a:lnTo>
                <a:lnTo>
                  <a:pt x="151383" y="2831973"/>
                </a:lnTo>
                <a:lnTo>
                  <a:pt x="196469" y="2837180"/>
                </a:lnTo>
                <a:lnTo>
                  <a:pt x="1515490" y="2837180"/>
                </a:lnTo>
                <a:lnTo>
                  <a:pt x="1560576" y="2831973"/>
                </a:lnTo>
                <a:lnTo>
                  <a:pt x="1601851" y="2817241"/>
                </a:lnTo>
                <a:lnTo>
                  <a:pt x="1638300" y="2794000"/>
                </a:lnTo>
                <a:lnTo>
                  <a:pt x="1668779" y="2763520"/>
                </a:lnTo>
                <a:lnTo>
                  <a:pt x="1692021" y="2727071"/>
                </a:lnTo>
                <a:lnTo>
                  <a:pt x="1706752" y="2685796"/>
                </a:lnTo>
                <a:lnTo>
                  <a:pt x="1711960" y="2640711"/>
                </a:lnTo>
                <a:lnTo>
                  <a:pt x="1711960" y="196469"/>
                </a:lnTo>
                <a:lnTo>
                  <a:pt x="1706752" y="151384"/>
                </a:lnTo>
                <a:lnTo>
                  <a:pt x="1692021" y="110109"/>
                </a:lnTo>
                <a:lnTo>
                  <a:pt x="1668779" y="73660"/>
                </a:lnTo>
                <a:lnTo>
                  <a:pt x="1638300" y="43180"/>
                </a:lnTo>
                <a:lnTo>
                  <a:pt x="1601851" y="19939"/>
                </a:lnTo>
                <a:lnTo>
                  <a:pt x="1560576" y="5207"/>
                </a:lnTo>
                <a:lnTo>
                  <a:pt x="1515490" y="0"/>
                </a:lnTo>
                <a:close/>
              </a:path>
            </a:pathLst>
          </a:custGeom>
          <a:solidFill>
            <a:srgbClr val="125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438400" y="2151379"/>
            <a:ext cx="1711960" cy="2837180"/>
          </a:xfrm>
          <a:custGeom>
            <a:avLst/>
            <a:gdLst/>
            <a:ahLst/>
            <a:cxnLst/>
            <a:rect l="l" t="t" r="r" b="b"/>
            <a:pathLst>
              <a:path w="1711960" h="2837179">
                <a:moveTo>
                  <a:pt x="0" y="196469"/>
                </a:moveTo>
                <a:lnTo>
                  <a:pt x="5206" y="151384"/>
                </a:lnTo>
                <a:lnTo>
                  <a:pt x="19938" y="110109"/>
                </a:lnTo>
                <a:lnTo>
                  <a:pt x="43180" y="73660"/>
                </a:lnTo>
                <a:lnTo>
                  <a:pt x="73660" y="43180"/>
                </a:lnTo>
                <a:lnTo>
                  <a:pt x="110108" y="19939"/>
                </a:lnTo>
                <a:lnTo>
                  <a:pt x="151383" y="5207"/>
                </a:lnTo>
                <a:lnTo>
                  <a:pt x="196469" y="0"/>
                </a:lnTo>
                <a:lnTo>
                  <a:pt x="1515490" y="0"/>
                </a:lnTo>
                <a:lnTo>
                  <a:pt x="1560576" y="5207"/>
                </a:lnTo>
                <a:lnTo>
                  <a:pt x="1601851" y="19939"/>
                </a:lnTo>
                <a:lnTo>
                  <a:pt x="1638300" y="43180"/>
                </a:lnTo>
                <a:lnTo>
                  <a:pt x="1668779" y="73660"/>
                </a:lnTo>
                <a:lnTo>
                  <a:pt x="1692021" y="110109"/>
                </a:lnTo>
                <a:lnTo>
                  <a:pt x="1706752" y="151384"/>
                </a:lnTo>
                <a:lnTo>
                  <a:pt x="1711960" y="196469"/>
                </a:lnTo>
                <a:lnTo>
                  <a:pt x="1711960" y="2640711"/>
                </a:lnTo>
                <a:lnTo>
                  <a:pt x="1706752" y="2685796"/>
                </a:lnTo>
                <a:lnTo>
                  <a:pt x="1692021" y="2727071"/>
                </a:lnTo>
                <a:lnTo>
                  <a:pt x="1668779" y="2763520"/>
                </a:lnTo>
                <a:lnTo>
                  <a:pt x="1638300" y="2794000"/>
                </a:lnTo>
                <a:lnTo>
                  <a:pt x="1601851" y="2817241"/>
                </a:lnTo>
                <a:lnTo>
                  <a:pt x="1560576" y="2831973"/>
                </a:lnTo>
                <a:lnTo>
                  <a:pt x="1515490" y="2837180"/>
                </a:lnTo>
                <a:lnTo>
                  <a:pt x="196469" y="2837180"/>
                </a:lnTo>
                <a:lnTo>
                  <a:pt x="151383" y="2831973"/>
                </a:lnTo>
                <a:lnTo>
                  <a:pt x="110108" y="2817241"/>
                </a:lnTo>
                <a:lnTo>
                  <a:pt x="73660" y="2794000"/>
                </a:lnTo>
                <a:lnTo>
                  <a:pt x="43180" y="2763520"/>
                </a:lnTo>
                <a:lnTo>
                  <a:pt x="19938" y="2727071"/>
                </a:lnTo>
                <a:lnTo>
                  <a:pt x="5206" y="2685796"/>
                </a:lnTo>
                <a:lnTo>
                  <a:pt x="0" y="2640711"/>
                </a:lnTo>
                <a:lnTo>
                  <a:pt x="0" y="196469"/>
                </a:lnTo>
                <a:close/>
              </a:path>
            </a:pathLst>
          </a:custGeom>
          <a:ln w="15240">
            <a:solidFill>
              <a:srgbClr val="C521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220" y="2151379"/>
            <a:ext cx="1711960" cy="2837180"/>
          </a:xfrm>
          <a:custGeom>
            <a:avLst/>
            <a:gdLst/>
            <a:ahLst/>
            <a:cxnLst/>
            <a:rect l="l" t="t" r="r" b="b"/>
            <a:pathLst>
              <a:path w="1711960" h="2837179">
                <a:moveTo>
                  <a:pt x="1515491" y="0"/>
                </a:moveTo>
                <a:lnTo>
                  <a:pt x="196481" y="0"/>
                </a:lnTo>
                <a:lnTo>
                  <a:pt x="151434" y="5207"/>
                </a:lnTo>
                <a:lnTo>
                  <a:pt x="110070" y="19939"/>
                </a:lnTo>
                <a:lnTo>
                  <a:pt x="73596" y="43180"/>
                </a:lnTo>
                <a:lnTo>
                  <a:pt x="43167" y="73660"/>
                </a:lnTo>
                <a:lnTo>
                  <a:pt x="19977" y="110109"/>
                </a:lnTo>
                <a:lnTo>
                  <a:pt x="5194" y="151384"/>
                </a:lnTo>
                <a:lnTo>
                  <a:pt x="0" y="196469"/>
                </a:lnTo>
                <a:lnTo>
                  <a:pt x="0" y="2640711"/>
                </a:lnTo>
                <a:lnTo>
                  <a:pt x="5194" y="2685796"/>
                </a:lnTo>
                <a:lnTo>
                  <a:pt x="19977" y="2727071"/>
                </a:lnTo>
                <a:lnTo>
                  <a:pt x="43167" y="2763520"/>
                </a:lnTo>
                <a:lnTo>
                  <a:pt x="73596" y="2794000"/>
                </a:lnTo>
                <a:lnTo>
                  <a:pt x="110070" y="2817241"/>
                </a:lnTo>
                <a:lnTo>
                  <a:pt x="151434" y="2831973"/>
                </a:lnTo>
                <a:lnTo>
                  <a:pt x="196481" y="2837180"/>
                </a:lnTo>
                <a:lnTo>
                  <a:pt x="1515491" y="2837180"/>
                </a:lnTo>
                <a:lnTo>
                  <a:pt x="1560576" y="2831973"/>
                </a:lnTo>
                <a:lnTo>
                  <a:pt x="1601851" y="2817241"/>
                </a:lnTo>
                <a:lnTo>
                  <a:pt x="1638300" y="2794000"/>
                </a:lnTo>
                <a:lnTo>
                  <a:pt x="1668780" y="2763520"/>
                </a:lnTo>
                <a:lnTo>
                  <a:pt x="1692021" y="2727071"/>
                </a:lnTo>
                <a:lnTo>
                  <a:pt x="1706753" y="2685796"/>
                </a:lnTo>
                <a:lnTo>
                  <a:pt x="1711960" y="2640711"/>
                </a:lnTo>
                <a:lnTo>
                  <a:pt x="1711960" y="196469"/>
                </a:lnTo>
                <a:lnTo>
                  <a:pt x="1706753" y="151384"/>
                </a:lnTo>
                <a:lnTo>
                  <a:pt x="1692021" y="110109"/>
                </a:lnTo>
                <a:lnTo>
                  <a:pt x="1668780" y="73660"/>
                </a:lnTo>
                <a:lnTo>
                  <a:pt x="1638300" y="43180"/>
                </a:lnTo>
                <a:lnTo>
                  <a:pt x="1601851" y="19939"/>
                </a:lnTo>
                <a:lnTo>
                  <a:pt x="1560576" y="5207"/>
                </a:lnTo>
                <a:lnTo>
                  <a:pt x="1515491" y="0"/>
                </a:lnTo>
                <a:close/>
              </a:path>
            </a:pathLst>
          </a:custGeom>
          <a:solidFill>
            <a:srgbClr val="1294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3220" y="2151379"/>
            <a:ext cx="1711960" cy="2837180"/>
          </a:xfrm>
          <a:custGeom>
            <a:avLst/>
            <a:gdLst/>
            <a:ahLst/>
            <a:cxnLst/>
            <a:rect l="l" t="t" r="r" b="b"/>
            <a:pathLst>
              <a:path w="1711960" h="2837179">
                <a:moveTo>
                  <a:pt x="0" y="196469"/>
                </a:moveTo>
                <a:lnTo>
                  <a:pt x="5194" y="151384"/>
                </a:lnTo>
                <a:lnTo>
                  <a:pt x="19977" y="110109"/>
                </a:lnTo>
                <a:lnTo>
                  <a:pt x="43167" y="73660"/>
                </a:lnTo>
                <a:lnTo>
                  <a:pt x="73596" y="43180"/>
                </a:lnTo>
                <a:lnTo>
                  <a:pt x="110070" y="19939"/>
                </a:lnTo>
                <a:lnTo>
                  <a:pt x="151434" y="5207"/>
                </a:lnTo>
                <a:lnTo>
                  <a:pt x="196481" y="0"/>
                </a:lnTo>
                <a:lnTo>
                  <a:pt x="1515491" y="0"/>
                </a:lnTo>
                <a:lnTo>
                  <a:pt x="1560576" y="5207"/>
                </a:lnTo>
                <a:lnTo>
                  <a:pt x="1601851" y="19939"/>
                </a:lnTo>
                <a:lnTo>
                  <a:pt x="1638300" y="43180"/>
                </a:lnTo>
                <a:lnTo>
                  <a:pt x="1668780" y="73660"/>
                </a:lnTo>
                <a:lnTo>
                  <a:pt x="1692021" y="110109"/>
                </a:lnTo>
                <a:lnTo>
                  <a:pt x="1706753" y="151384"/>
                </a:lnTo>
                <a:lnTo>
                  <a:pt x="1711960" y="196469"/>
                </a:lnTo>
                <a:lnTo>
                  <a:pt x="1711960" y="2640711"/>
                </a:lnTo>
                <a:lnTo>
                  <a:pt x="1706753" y="2685796"/>
                </a:lnTo>
                <a:lnTo>
                  <a:pt x="1692021" y="2727071"/>
                </a:lnTo>
                <a:lnTo>
                  <a:pt x="1668780" y="2763520"/>
                </a:lnTo>
                <a:lnTo>
                  <a:pt x="1638300" y="2794000"/>
                </a:lnTo>
                <a:lnTo>
                  <a:pt x="1601851" y="2817241"/>
                </a:lnTo>
                <a:lnTo>
                  <a:pt x="1560576" y="2831973"/>
                </a:lnTo>
                <a:lnTo>
                  <a:pt x="1515491" y="2837180"/>
                </a:lnTo>
                <a:lnTo>
                  <a:pt x="196481" y="2837180"/>
                </a:lnTo>
                <a:lnTo>
                  <a:pt x="151434" y="2831973"/>
                </a:lnTo>
                <a:lnTo>
                  <a:pt x="110070" y="2817241"/>
                </a:lnTo>
                <a:lnTo>
                  <a:pt x="73596" y="2794000"/>
                </a:lnTo>
                <a:lnTo>
                  <a:pt x="43167" y="2763520"/>
                </a:lnTo>
                <a:lnTo>
                  <a:pt x="19977" y="2727071"/>
                </a:lnTo>
                <a:lnTo>
                  <a:pt x="5194" y="2685796"/>
                </a:lnTo>
                <a:lnTo>
                  <a:pt x="0" y="2640711"/>
                </a:lnTo>
                <a:lnTo>
                  <a:pt x="0" y="196469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493259" y="2151379"/>
            <a:ext cx="1711960" cy="2837180"/>
          </a:xfrm>
          <a:custGeom>
            <a:avLst/>
            <a:gdLst/>
            <a:ahLst/>
            <a:cxnLst/>
            <a:rect l="l" t="t" r="r" b="b"/>
            <a:pathLst>
              <a:path w="1711960" h="2837179">
                <a:moveTo>
                  <a:pt x="1515490" y="0"/>
                </a:moveTo>
                <a:lnTo>
                  <a:pt x="196468" y="0"/>
                </a:lnTo>
                <a:lnTo>
                  <a:pt x="151384" y="5207"/>
                </a:lnTo>
                <a:lnTo>
                  <a:pt x="110109" y="19939"/>
                </a:lnTo>
                <a:lnTo>
                  <a:pt x="73660" y="43180"/>
                </a:lnTo>
                <a:lnTo>
                  <a:pt x="43179" y="73660"/>
                </a:lnTo>
                <a:lnTo>
                  <a:pt x="19938" y="110109"/>
                </a:lnTo>
                <a:lnTo>
                  <a:pt x="5206" y="151384"/>
                </a:lnTo>
                <a:lnTo>
                  <a:pt x="0" y="196469"/>
                </a:lnTo>
                <a:lnTo>
                  <a:pt x="0" y="2640711"/>
                </a:lnTo>
                <a:lnTo>
                  <a:pt x="5206" y="2685796"/>
                </a:lnTo>
                <a:lnTo>
                  <a:pt x="19938" y="2727071"/>
                </a:lnTo>
                <a:lnTo>
                  <a:pt x="43179" y="2763520"/>
                </a:lnTo>
                <a:lnTo>
                  <a:pt x="73660" y="2794000"/>
                </a:lnTo>
                <a:lnTo>
                  <a:pt x="110109" y="2817241"/>
                </a:lnTo>
                <a:lnTo>
                  <a:pt x="151384" y="2831973"/>
                </a:lnTo>
                <a:lnTo>
                  <a:pt x="196468" y="2837180"/>
                </a:lnTo>
                <a:lnTo>
                  <a:pt x="1515490" y="2837180"/>
                </a:lnTo>
                <a:lnTo>
                  <a:pt x="1560576" y="2831973"/>
                </a:lnTo>
                <a:lnTo>
                  <a:pt x="1601851" y="2817241"/>
                </a:lnTo>
                <a:lnTo>
                  <a:pt x="1638300" y="2794000"/>
                </a:lnTo>
                <a:lnTo>
                  <a:pt x="1668779" y="2763520"/>
                </a:lnTo>
                <a:lnTo>
                  <a:pt x="1692020" y="2727071"/>
                </a:lnTo>
                <a:lnTo>
                  <a:pt x="1706752" y="2685796"/>
                </a:lnTo>
                <a:lnTo>
                  <a:pt x="1711960" y="2640711"/>
                </a:lnTo>
                <a:lnTo>
                  <a:pt x="1711960" y="196469"/>
                </a:lnTo>
                <a:lnTo>
                  <a:pt x="1706752" y="151384"/>
                </a:lnTo>
                <a:lnTo>
                  <a:pt x="1692020" y="110109"/>
                </a:lnTo>
                <a:lnTo>
                  <a:pt x="1668779" y="73660"/>
                </a:lnTo>
                <a:lnTo>
                  <a:pt x="1638300" y="43180"/>
                </a:lnTo>
                <a:lnTo>
                  <a:pt x="1601851" y="19939"/>
                </a:lnTo>
                <a:lnTo>
                  <a:pt x="1560576" y="5207"/>
                </a:lnTo>
                <a:lnTo>
                  <a:pt x="15154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493259" y="2151379"/>
            <a:ext cx="1711960" cy="2837180"/>
          </a:xfrm>
          <a:custGeom>
            <a:avLst/>
            <a:gdLst/>
            <a:ahLst/>
            <a:cxnLst/>
            <a:rect l="l" t="t" r="r" b="b"/>
            <a:pathLst>
              <a:path w="1711960" h="2837179">
                <a:moveTo>
                  <a:pt x="0" y="196469"/>
                </a:moveTo>
                <a:lnTo>
                  <a:pt x="5206" y="151384"/>
                </a:lnTo>
                <a:lnTo>
                  <a:pt x="19938" y="110109"/>
                </a:lnTo>
                <a:lnTo>
                  <a:pt x="43179" y="73660"/>
                </a:lnTo>
                <a:lnTo>
                  <a:pt x="73660" y="43180"/>
                </a:lnTo>
                <a:lnTo>
                  <a:pt x="110109" y="19939"/>
                </a:lnTo>
                <a:lnTo>
                  <a:pt x="151384" y="5207"/>
                </a:lnTo>
                <a:lnTo>
                  <a:pt x="196468" y="0"/>
                </a:lnTo>
                <a:lnTo>
                  <a:pt x="1515490" y="0"/>
                </a:lnTo>
                <a:lnTo>
                  <a:pt x="1560576" y="5207"/>
                </a:lnTo>
                <a:lnTo>
                  <a:pt x="1601851" y="19939"/>
                </a:lnTo>
                <a:lnTo>
                  <a:pt x="1638300" y="43180"/>
                </a:lnTo>
                <a:lnTo>
                  <a:pt x="1668779" y="73660"/>
                </a:lnTo>
                <a:lnTo>
                  <a:pt x="1692020" y="110109"/>
                </a:lnTo>
                <a:lnTo>
                  <a:pt x="1706752" y="151384"/>
                </a:lnTo>
                <a:lnTo>
                  <a:pt x="1711960" y="196469"/>
                </a:lnTo>
                <a:lnTo>
                  <a:pt x="1711960" y="2640711"/>
                </a:lnTo>
                <a:lnTo>
                  <a:pt x="1706752" y="2685796"/>
                </a:lnTo>
                <a:lnTo>
                  <a:pt x="1692020" y="2727071"/>
                </a:lnTo>
                <a:lnTo>
                  <a:pt x="1668779" y="2763520"/>
                </a:lnTo>
                <a:lnTo>
                  <a:pt x="1638300" y="2794000"/>
                </a:lnTo>
                <a:lnTo>
                  <a:pt x="1601851" y="2817241"/>
                </a:lnTo>
                <a:lnTo>
                  <a:pt x="1560576" y="2831973"/>
                </a:lnTo>
                <a:lnTo>
                  <a:pt x="1515490" y="2837180"/>
                </a:lnTo>
                <a:lnTo>
                  <a:pt x="196468" y="2837180"/>
                </a:lnTo>
                <a:lnTo>
                  <a:pt x="151384" y="2831973"/>
                </a:lnTo>
                <a:lnTo>
                  <a:pt x="110109" y="2817241"/>
                </a:lnTo>
                <a:lnTo>
                  <a:pt x="73660" y="2794000"/>
                </a:lnTo>
                <a:lnTo>
                  <a:pt x="43179" y="2763520"/>
                </a:lnTo>
                <a:lnTo>
                  <a:pt x="19938" y="2727071"/>
                </a:lnTo>
                <a:lnTo>
                  <a:pt x="5206" y="2685796"/>
                </a:lnTo>
                <a:lnTo>
                  <a:pt x="0" y="2640711"/>
                </a:lnTo>
                <a:lnTo>
                  <a:pt x="0" y="196469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12140" y="1694179"/>
            <a:ext cx="1239520" cy="817880"/>
          </a:xfrm>
          <a:custGeom>
            <a:avLst/>
            <a:gdLst/>
            <a:ahLst/>
            <a:cxnLst/>
            <a:rect l="l" t="t" r="r" b="b"/>
            <a:pathLst>
              <a:path w="1239520" h="817880">
                <a:moveTo>
                  <a:pt x="1103248" y="0"/>
                </a:moveTo>
                <a:lnTo>
                  <a:pt x="136321" y="0"/>
                </a:lnTo>
                <a:lnTo>
                  <a:pt x="93230" y="6985"/>
                </a:lnTo>
                <a:lnTo>
                  <a:pt x="55816" y="26289"/>
                </a:lnTo>
                <a:lnTo>
                  <a:pt x="26301" y="55880"/>
                </a:lnTo>
                <a:lnTo>
                  <a:pt x="6946" y="93218"/>
                </a:lnTo>
                <a:lnTo>
                  <a:pt x="0" y="136271"/>
                </a:lnTo>
                <a:lnTo>
                  <a:pt x="0" y="681609"/>
                </a:lnTo>
                <a:lnTo>
                  <a:pt x="6946" y="724662"/>
                </a:lnTo>
                <a:lnTo>
                  <a:pt x="26301" y="762000"/>
                </a:lnTo>
                <a:lnTo>
                  <a:pt x="55816" y="791591"/>
                </a:lnTo>
                <a:lnTo>
                  <a:pt x="93230" y="810895"/>
                </a:lnTo>
                <a:lnTo>
                  <a:pt x="136321" y="817880"/>
                </a:lnTo>
                <a:lnTo>
                  <a:pt x="1103248" y="817880"/>
                </a:lnTo>
                <a:lnTo>
                  <a:pt x="1146302" y="810895"/>
                </a:lnTo>
                <a:lnTo>
                  <a:pt x="1183640" y="791591"/>
                </a:lnTo>
                <a:lnTo>
                  <a:pt x="1213230" y="762000"/>
                </a:lnTo>
                <a:lnTo>
                  <a:pt x="1232535" y="724662"/>
                </a:lnTo>
                <a:lnTo>
                  <a:pt x="1239520" y="681609"/>
                </a:lnTo>
                <a:lnTo>
                  <a:pt x="1239520" y="136271"/>
                </a:lnTo>
                <a:lnTo>
                  <a:pt x="1232535" y="93218"/>
                </a:lnTo>
                <a:lnTo>
                  <a:pt x="1213230" y="55880"/>
                </a:lnTo>
                <a:lnTo>
                  <a:pt x="1183640" y="26289"/>
                </a:lnTo>
                <a:lnTo>
                  <a:pt x="1146302" y="6985"/>
                </a:lnTo>
                <a:lnTo>
                  <a:pt x="11032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12140" y="1694179"/>
            <a:ext cx="1239520" cy="817880"/>
          </a:xfrm>
          <a:custGeom>
            <a:avLst/>
            <a:gdLst/>
            <a:ahLst/>
            <a:cxnLst/>
            <a:rect l="l" t="t" r="r" b="b"/>
            <a:pathLst>
              <a:path w="1239520" h="817880">
                <a:moveTo>
                  <a:pt x="0" y="136271"/>
                </a:moveTo>
                <a:lnTo>
                  <a:pt x="6946" y="93218"/>
                </a:lnTo>
                <a:lnTo>
                  <a:pt x="26301" y="55880"/>
                </a:lnTo>
                <a:lnTo>
                  <a:pt x="55816" y="26289"/>
                </a:lnTo>
                <a:lnTo>
                  <a:pt x="93230" y="6985"/>
                </a:lnTo>
                <a:lnTo>
                  <a:pt x="136321" y="0"/>
                </a:lnTo>
                <a:lnTo>
                  <a:pt x="1103248" y="0"/>
                </a:lnTo>
                <a:lnTo>
                  <a:pt x="1146302" y="6985"/>
                </a:lnTo>
                <a:lnTo>
                  <a:pt x="1183640" y="26289"/>
                </a:lnTo>
                <a:lnTo>
                  <a:pt x="1213230" y="55880"/>
                </a:lnTo>
                <a:lnTo>
                  <a:pt x="1232535" y="93218"/>
                </a:lnTo>
                <a:lnTo>
                  <a:pt x="1239520" y="136271"/>
                </a:lnTo>
                <a:lnTo>
                  <a:pt x="1239520" y="681609"/>
                </a:lnTo>
                <a:lnTo>
                  <a:pt x="1232535" y="724662"/>
                </a:lnTo>
                <a:lnTo>
                  <a:pt x="1213230" y="762000"/>
                </a:lnTo>
                <a:lnTo>
                  <a:pt x="1183640" y="791591"/>
                </a:lnTo>
                <a:lnTo>
                  <a:pt x="1146302" y="810895"/>
                </a:lnTo>
                <a:lnTo>
                  <a:pt x="1103248" y="817880"/>
                </a:lnTo>
                <a:lnTo>
                  <a:pt x="136321" y="817880"/>
                </a:lnTo>
                <a:lnTo>
                  <a:pt x="93230" y="810895"/>
                </a:lnTo>
                <a:lnTo>
                  <a:pt x="55816" y="791591"/>
                </a:lnTo>
                <a:lnTo>
                  <a:pt x="26301" y="762000"/>
                </a:lnTo>
                <a:lnTo>
                  <a:pt x="6946" y="724662"/>
                </a:lnTo>
                <a:lnTo>
                  <a:pt x="0" y="681609"/>
                </a:lnTo>
                <a:lnTo>
                  <a:pt x="0" y="136271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3217" y="4241672"/>
            <a:ext cx="367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70" dirty="0">
                <a:latin typeface="Tahoma"/>
                <a:cs typeface="Tahoma"/>
              </a:rPr>
              <a:t>0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9106" y="4273422"/>
            <a:ext cx="2449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4230" algn="l"/>
              </a:tabLst>
            </a:pPr>
            <a:r>
              <a:rPr lang="en-US" sz="4800" b="1" spc="-370" dirty="0">
                <a:latin typeface="Tahoma"/>
                <a:cs typeface="Tahoma"/>
              </a:rPr>
              <a:t>8</a:t>
            </a:r>
            <a:r>
              <a:rPr sz="4800" b="1" spc="-370" dirty="0">
                <a:latin typeface="Tahoma"/>
                <a:cs typeface="Tahoma"/>
              </a:rPr>
              <a:t>	</a:t>
            </a:r>
            <a:r>
              <a:rPr lang="en-US" sz="4800" b="1" spc="-370" dirty="0">
                <a:latin typeface="Tahoma"/>
                <a:cs typeface="Tahoma"/>
              </a:rPr>
              <a:t>2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057" y="1899284"/>
            <a:ext cx="9213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100"/>
              </a:spcBef>
            </a:pPr>
            <a:r>
              <a:rPr sz="1200" b="1" spc="-110" dirty="0">
                <a:latin typeface="Tahoma"/>
                <a:cs typeface="Tahoma"/>
              </a:rPr>
              <a:t>TOTAL </a:t>
            </a:r>
            <a:r>
              <a:rPr sz="1200" b="1" spc="-105" dirty="0">
                <a:latin typeface="Tahoma"/>
                <a:cs typeface="Tahoma"/>
              </a:rPr>
              <a:t> KONFIRMASI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30340" y="2153920"/>
            <a:ext cx="1729739" cy="2844800"/>
            <a:chOff x="6530340" y="2153920"/>
            <a:chExt cx="1729739" cy="2844800"/>
          </a:xfrm>
        </p:grpSpPr>
        <p:sp>
          <p:nvSpPr>
            <p:cNvPr id="6" name="object 6"/>
            <p:cNvSpPr/>
            <p:nvPr/>
          </p:nvSpPr>
          <p:spPr>
            <a:xfrm>
              <a:off x="6540500" y="2164080"/>
              <a:ext cx="1709420" cy="2824480"/>
            </a:xfrm>
            <a:custGeom>
              <a:avLst/>
              <a:gdLst/>
              <a:ahLst/>
              <a:cxnLst/>
              <a:rect l="l" t="t" r="r" b="b"/>
              <a:pathLst>
                <a:path w="1709420" h="2824479">
                  <a:moveTo>
                    <a:pt x="1513204" y="0"/>
                  </a:moveTo>
                  <a:lnTo>
                    <a:pt x="196215" y="0"/>
                  </a:lnTo>
                  <a:lnTo>
                    <a:pt x="151256" y="5207"/>
                  </a:lnTo>
                  <a:lnTo>
                    <a:pt x="109981" y="19939"/>
                  </a:lnTo>
                  <a:lnTo>
                    <a:pt x="73532" y="43180"/>
                  </a:lnTo>
                  <a:lnTo>
                    <a:pt x="43052" y="73533"/>
                  </a:lnTo>
                  <a:lnTo>
                    <a:pt x="19939" y="109982"/>
                  </a:lnTo>
                  <a:lnTo>
                    <a:pt x="5206" y="151257"/>
                  </a:lnTo>
                  <a:lnTo>
                    <a:pt x="0" y="196215"/>
                  </a:lnTo>
                  <a:lnTo>
                    <a:pt x="0" y="2628265"/>
                  </a:lnTo>
                  <a:lnTo>
                    <a:pt x="5206" y="2673223"/>
                  </a:lnTo>
                  <a:lnTo>
                    <a:pt x="19939" y="2714498"/>
                  </a:lnTo>
                  <a:lnTo>
                    <a:pt x="43052" y="2750947"/>
                  </a:lnTo>
                  <a:lnTo>
                    <a:pt x="73532" y="2781300"/>
                  </a:lnTo>
                  <a:lnTo>
                    <a:pt x="109981" y="2804541"/>
                  </a:lnTo>
                  <a:lnTo>
                    <a:pt x="151256" y="2819273"/>
                  </a:lnTo>
                  <a:lnTo>
                    <a:pt x="196215" y="2824480"/>
                  </a:lnTo>
                  <a:lnTo>
                    <a:pt x="1513204" y="2824480"/>
                  </a:lnTo>
                  <a:lnTo>
                    <a:pt x="1558163" y="2819273"/>
                  </a:lnTo>
                  <a:lnTo>
                    <a:pt x="1599438" y="2804541"/>
                  </a:lnTo>
                  <a:lnTo>
                    <a:pt x="1635886" y="2781300"/>
                  </a:lnTo>
                  <a:lnTo>
                    <a:pt x="1666240" y="2750947"/>
                  </a:lnTo>
                  <a:lnTo>
                    <a:pt x="1689480" y="2714498"/>
                  </a:lnTo>
                  <a:lnTo>
                    <a:pt x="1704213" y="2673223"/>
                  </a:lnTo>
                  <a:lnTo>
                    <a:pt x="1709420" y="2628265"/>
                  </a:lnTo>
                  <a:lnTo>
                    <a:pt x="1709420" y="196215"/>
                  </a:lnTo>
                  <a:lnTo>
                    <a:pt x="1704213" y="151257"/>
                  </a:lnTo>
                  <a:lnTo>
                    <a:pt x="1689480" y="109982"/>
                  </a:lnTo>
                  <a:lnTo>
                    <a:pt x="1666240" y="73533"/>
                  </a:lnTo>
                  <a:lnTo>
                    <a:pt x="1635886" y="43180"/>
                  </a:lnTo>
                  <a:lnTo>
                    <a:pt x="1599438" y="19939"/>
                  </a:lnTo>
                  <a:lnTo>
                    <a:pt x="1558163" y="5207"/>
                  </a:lnTo>
                  <a:lnTo>
                    <a:pt x="151320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0500" y="2164080"/>
              <a:ext cx="1709420" cy="2824480"/>
            </a:xfrm>
            <a:custGeom>
              <a:avLst/>
              <a:gdLst/>
              <a:ahLst/>
              <a:cxnLst/>
              <a:rect l="l" t="t" r="r" b="b"/>
              <a:pathLst>
                <a:path w="1709420" h="2824479">
                  <a:moveTo>
                    <a:pt x="0" y="196215"/>
                  </a:moveTo>
                  <a:lnTo>
                    <a:pt x="5206" y="151257"/>
                  </a:lnTo>
                  <a:lnTo>
                    <a:pt x="19939" y="109982"/>
                  </a:lnTo>
                  <a:lnTo>
                    <a:pt x="43052" y="73533"/>
                  </a:lnTo>
                  <a:lnTo>
                    <a:pt x="73532" y="43180"/>
                  </a:lnTo>
                  <a:lnTo>
                    <a:pt x="109981" y="19939"/>
                  </a:lnTo>
                  <a:lnTo>
                    <a:pt x="151256" y="5207"/>
                  </a:lnTo>
                  <a:lnTo>
                    <a:pt x="196215" y="0"/>
                  </a:lnTo>
                  <a:lnTo>
                    <a:pt x="1513204" y="0"/>
                  </a:lnTo>
                  <a:lnTo>
                    <a:pt x="1558163" y="5207"/>
                  </a:lnTo>
                  <a:lnTo>
                    <a:pt x="1599438" y="19939"/>
                  </a:lnTo>
                  <a:lnTo>
                    <a:pt x="1635886" y="43180"/>
                  </a:lnTo>
                  <a:lnTo>
                    <a:pt x="1666240" y="73533"/>
                  </a:lnTo>
                  <a:lnTo>
                    <a:pt x="1689480" y="109982"/>
                  </a:lnTo>
                  <a:lnTo>
                    <a:pt x="1704213" y="151257"/>
                  </a:lnTo>
                  <a:lnTo>
                    <a:pt x="1709420" y="196215"/>
                  </a:lnTo>
                  <a:lnTo>
                    <a:pt x="1709420" y="2628265"/>
                  </a:lnTo>
                  <a:lnTo>
                    <a:pt x="1704213" y="2673223"/>
                  </a:lnTo>
                  <a:lnTo>
                    <a:pt x="1689480" y="2714498"/>
                  </a:lnTo>
                  <a:lnTo>
                    <a:pt x="1666240" y="2750947"/>
                  </a:lnTo>
                  <a:lnTo>
                    <a:pt x="1635886" y="2781300"/>
                  </a:lnTo>
                  <a:lnTo>
                    <a:pt x="1599438" y="2804541"/>
                  </a:lnTo>
                  <a:lnTo>
                    <a:pt x="1558163" y="2819273"/>
                  </a:lnTo>
                  <a:lnTo>
                    <a:pt x="1513204" y="2824480"/>
                  </a:lnTo>
                  <a:lnTo>
                    <a:pt x="196215" y="2824480"/>
                  </a:lnTo>
                  <a:lnTo>
                    <a:pt x="151256" y="2819273"/>
                  </a:lnTo>
                  <a:lnTo>
                    <a:pt x="109981" y="2804541"/>
                  </a:lnTo>
                  <a:lnTo>
                    <a:pt x="73532" y="2781300"/>
                  </a:lnTo>
                  <a:lnTo>
                    <a:pt x="43052" y="2750947"/>
                  </a:lnTo>
                  <a:lnTo>
                    <a:pt x="19939" y="2714498"/>
                  </a:lnTo>
                  <a:lnTo>
                    <a:pt x="5206" y="2673223"/>
                  </a:lnTo>
                  <a:lnTo>
                    <a:pt x="0" y="2628265"/>
                  </a:lnTo>
                  <a:lnTo>
                    <a:pt x="0" y="196215"/>
                  </a:lnTo>
                  <a:close/>
                </a:path>
              </a:pathLst>
            </a:custGeom>
            <a:ln w="203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09535" y="4275582"/>
            <a:ext cx="364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-5" dirty="0">
                <a:latin typeface="Arial"/>
                <a:cs typeface="Arial"/>
              </a:rPr>
              <a:t>6</a:t>
            </a:r>
            <a:endParaRPr sz="48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3220" y="24258"/>
            <a:ext cx="8792717" cy="1484501"/>
            <a:chOff x="363220" y="24258"/>
            <a:chExt cx="8792717" cy="1484501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117" y="24258"/>
              <a:ext cx="2877820" cy="838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3220" y="863599"/>
              <a:ext cx="6238240" cy="645160"/>
            </a:xfrm>
            <a:custGeom>
              <a:avLst/>
              <a:gdLst/>
              <a:ahLst/>
              <a:cxnLst/>
              <a:rect l="l" t="t" r="r" b="b"/>
              <a:pathLst>
                <a:path w="6238240" h="645160">
                  <a:moveTo>
                    <a:pt x="5915659" y="0"/>
                  </a:moveTo>
                  <a:lnTo>
                    <a:pt x="0" y="0"/>
                  </a:lnTo>
                  <a:lnTo>
                    <a:pt x="0" y="645160"/>
                  </a:lnTo>
                  <a:lnTo>
                    <a:pt x="5915659" y="645160"/>
                  </a:lnTo>
                  <a:lnTo>
                    <a:pt x="6238239" y="322579"/>
                  </a:lnTo>
                  <a:lnTo>
                    <a:pt x="5915659" y="0"/>
                  </a:lnTo>
                  <a:close/>
                </a:path>
              </a:pathLst>
            </a:custGeom>
            <a:solidFill>
              <a:srgbClr val="04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220" y="863599"/>
              <a:ext cx="6238240" cy="645160"/>
            </a:xfrm>
            <a:custGeom>
              <a:avLst/>
              <a:gdLst/>
              <a:ahLst/>
              <a:cxnLst/>
              <a:rect l="l" t="t" r="r" b="b"/>
              <a:pathLst>
                <a:path w="6238240" h="645160">
                  <a:moveTo>
                    <a:pt x="0" y="0"/>
                  </a:moveTo>
                  <a:lnTo>
                    <a:pt x="5915659" y="0"/>
                  </a:lnTo>
                  <a:lnTo>
                    <a:pt x="6238239" y="322579"/>
                  </a:lnTo>
                  <a:lnTo>
                    <a:pt x="5915659" y="645160"/>
                  </a:lnTo>
                  <a:lnTo>
                    <a:pt x="0" y="645160"/>
                  </a:lnTo>
                  <a:lnTo>
                    <a:pt x="0" y="0"/>
                  </a:lnTo>
                  <a:close/>
                </a:path>
              </a:pathLst>
            </a:custGeom>
            <a:ln w="15238">
              <a:solidFill>
                <a:srgbClr val="032C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6859" y="290830"/>
            <a:ext cx="4462781" cy="343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150" b="1" spc="-30" dirty="0" smtClean="0">
                <a:latin typeface="Arial"/>
                <a:cs typeface="Arial"/>
              </a:rPr>
              <a:t>PT PRIMA TERMINAL PETIKEMAS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8769" y="976071"/>
            <a:ext cx="3595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UPDA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55079" y="863600"/>
            <a:ext cx="2877820" cy="645160"/>
            <a:chOff x="6355079" y="863600"/>
            <a:chExt cx="2877820" cy="645160"/>
          </a:xfrm>
        </p:grpSpPr>
        <p:sp>
          <p:nvSpPr>
            <p:cNvPr id="17" name="object 17"/>
            <p:cNvSpPr/>
            <p:nvPr/>
          </p:nvSpPr>
          <p:spPr>
            <a:xfrm>
              <a:off x="6355079" y="863600"/>
              <a:ext cx="2877820" cy="645160"/>
            </a:xfrm>
            <a:custGeom>
              <a:avLst/>
              <a:gdLst/>
              <a:ahLst/>
              <a:cxnLst/>
              <a:rect l="l" t="t" r="r" b="b"/>
              <a:pathLst>
                <a:path w="2877820" h="645160">
                  <a:moveTo>
                    <a:pt x="2555240" y="0"/>
                  </a:moveTo>
                  <a:lnTo>
                    <a:pt x="0" y="0"/>
                  </a:lnTo>
                  <a:lnTo>
                    <a:pt x="322579" y="322579"/>
                  </a:lnTo>
                  <a:lnTo>
                    <a:pt x="0" y="645160"/>
                  </a:lnTo>
                  <a:lnTo>
                    <a:pt x="2555240" y="645160"/>
                  </a:lnTo>
                  <a:lnTo>
                    <a:pt x="2877820" y="322579"/>
                  </a:lnTo>
                  <a:lnTo>
                    <a:pt x="2555240" y="0"/>
                  </a:lnTo>
                  <a:close/>
                </a:path>
              </a:pathLst>
            </a:custGeom>
            <a:solidFill>
              <a:srgbClr val="EC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55079" y="863600"/>
              <a:ext cx="2877820" cy="645160"/>
            </a:xfrm>
            <a:custGeom>
              <a:avLst/>
              <a:gdLst/>
              <a:ahLst/>
              <a:cxnLst/>
              <a:rect l="l" t="t" r="r" b="b"/>
              <a:pathLst>
                <a:path w="2877820" h="645160">
                  <a:moveTo>
                    <a:pt x="0" y="0"/>
                  </a:moveTo>
                  <a:lnTo>
                    <a:pt x="2555240" y="0"/>
                  </a:lnTo>
                  <a:lnTo>
                    <a:pt x="2877820" y="322579"/>
                  </a:lnTo>
                  <a:lnTo>
                    <a:pt x="2555240" y="645160"/>
                  </a:lnTo>
                  <a:lnTo>
                    <a:pt x="0" y="645160"/>
                  </a:lnTo>
                  <a:lnTo>
                    <a:pt x="322579" y="322579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032C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46442" y="988517"/>
            <a:ext cx="1851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 err="1" smtClean="0">
                <a:latin typeface="Arial MT"/>
                <a:cs typeface="Arial MT"/>
              </a:rPr>
              <a:t>Selasa</a:t>
            </a:r>
            <a:r>
              <a:rPr sz="1200" dirty="0" smtClean="0">
                <a:latin typeface="Arial MT"/>
                <a:cs typeface="Arial MT"/>
              </a:rPr>
              <a:t>,</a:t>
            </a:r>
            <a:r>
              <a:rPr sz="1200" spc="-55" dirty="0" smtClean="0">
                <a:latin typeface="Arial MT"/>
                <a:cs typeface="Arial MT"/>
              </a:rPr>
              <a:t> </a:t>
            </a:r>
            <a:r>
              <a:rPr sz="1200" spc="-5" dirty="0" smtClean="0">
                <a:latin typeface="Arial MT"/>
                <a:cs typeface="Arial MT"/>
              </a:rPr>
              <a:t>0</a:t>
            </a:r>
            <a:r>
              <a:rPr lang="en-US" sz="1200" spc="-5" dirty="0">
                <a:latin typeface="Arial MT"/>
                <a:cs typeface="Arial MT"/>
              </a:rPr>
              <a:t>8</a:t>
            </a:r>
            <a:r>
              <a:rPr sz="1200" spc="-50" dirty="0" smtClean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Februari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2022</a:t>
            </a:r>
            <a:endParaRPr sz="1200" dirty="0">
              <a:latin typeface="Arial MT"/>
              <a:cs typeface="Arial MT"/>
            </a:endParaRPr>
          </a:p>
          <a:p>
            <a:pPr marL="3810" algn="ctr">
              <a:lnSpc>
                <a:spcPct val="100000"/>
              </a:lnSpc>
            </a:pPr>
            <a:r>
              <a:rPr sz="1200" dirty="0" err="1">
                <a:latin typeface="Arial MT"/>
                <a:cs typeface="Arial MT"/>
              </a:rPr>
              <a:t>P</a:t>
            </a:r>
            <a:r>
              <a:rPr sz="1200" spc="-5" dirty="0" err="1">
                <a:latin typeface="Arial MT"/>
                <a:cs typeface="Arial MT"/>
              </a:rPr>
              <a:t>ukul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spc="-5" dirty="0" smtClean="0">
                <a:latin typeface="Arial MT"/>
                <a:cs typeface="Arial MT"/>
              </a:rPr>
              <a:t>1</a:t>
            </a:r>
            <a:r>
              <a:rPr lang="en-US" sz="1200" spc="-5" dirty="0">
                <a:latin typeface="Arial MT"/>
                <a:cs typeface="Arial MT"/>
              </a:rPr>
              <a:t>4</a:t>
            </a:r>
            <a:r>
              <a:rPr sz="1200" dirty="0" smtClean="0">
                <a:latin typeface="Arial MT"/>
                <a:cs typeface="Arial MT"/>
              </a:rPr>
              <a:t>.</a:t>
            </a:r>
            <a:r>
              <a:rPr sz="1200" spc="5" dirty="0" smtClean="0">
                <a:latin typeface="Arial MT"/>
                <a:cs typeface="Arial MT"/>
              </a:rPr>
              <a:t>0</a:t>
            </a:r>
            <a:r>
              <a:rPr sz="1200" spc="-5" dirty="0" smtClean="0">
                <a:latin typeface="Arial MT"/>
                <a:cs typeface="Arial MT"/>
              </a:rPr>
              <a:t>0</a:t>
            </a:r>
            <a:r>
              <a:rPr sz="1200" spc="-50" dirty="0" smtClean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W</a:t>
            </a:r>
            <a:r>
              <a:rPr sz="1200" spc="-25" dirty="0">
                <a:latin typeface="Arial MT"/>
                <a:cs typeface="Arial MT"/>
              </a:rPr>
              <a:t>I</a:t>
            </a:r>
            <a:r>
              <a:rPr sz="1200" dirty="0">
                <a:latin typeface="Arial MT"/>
                <a:cs typeface="Arial MT"/>
              </a:rPr>
              <a:t>B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287020" y="2407920"/>
            <a:ext cx="8179052" cy="3042921"/>
            <a:chOff x="287020" y="2407920"/>
            <a:chExt cx="8054338" cy="2982213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020" y="2407920"/>
              <a:ext cx="1887220" cy="188721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3940" y="2413000"/>
              <a:ext cx="1887219" cy="18872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1979" y="2420620"/>
              <a:ext cx="1887220" cy="18872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4139" y="2410460"/>
              <a:ext cx="1887219" cy="18872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519" y="5130812"/>
              <a:ext cx="1300734" cy="25932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06044" y="5134482"/>
              <a:ext cx="1272540" cy="229870"/>
            </a:xfrm>
            <a:custGeom>
              <a:avLst/>
              <a:gdLst/>
              <a:ahLst/>
              <a:cxnLst/>
              <a:rect l="l" t="t" r="r" b="b"/>
              <a:pathLst>
                <a:path w="1272539" h="229870">
                  <a:moveTo>
                    <a:pt x="140271" y="224409"/>
                  </a:moveTo>
                  <a:lnTo>
                    <a:pt x="90906" y="131699"/>
                  </a:lnTo>
                  <a:lnTo>
                    <a:pt x="88404" y="127000"/>
                  </a:lnTo>
                  <a:lnTo>
                    <a:pt x="98171" y="122809"/>
                  </a:lnTo>
                  <a:lnTo>
                    <a:pt x="106616" y="117856"/>
                  </a:lnTo>
                  <a:lnTo>
                    <a:pt x="129273" y="79375"/>
                  </a:lnTo>
                  <a:lnTo>
                    <a:pt x="129921" y="68961"/>
                  </a:lnTo>
                  <a:lnTo>
                    <a:pt x="129336" y="59055"/>
                  </a:lnTo>
                  <a:lnTo>
                    <a:pt x="127584" y="49784"/>
                  </a:lnTo>
                  <a:lnTo>
                    <a:pt x="126301" y="46101"/>
                  </a:lnTo>
                  <a:lnTo>
                    <a:pt x="124650" y="41275"/>
                  </a:lnTo>
                  <a:lnTo>
                    <a:pt x="95808" y="11938"/>
                  </a:lnTo>
                  <a:lnTo>
                    <a:pt x="89585" y="10858"/>
                  </a:lnTo>
                  <a:lnTo>
                    <a:pt x="89585" y="63754"/>
                  </a:lnTo>
                  <a:lnTo>
                    <a:pt x="89585" y="76581"/>
                  </a:lnTo>
                  <a:lnTo>
                    <a:pt x="54724" y="91071"/>
                  </a:lnTo>
                  <a:lnTo>
                    <a:pt x="41668" y="91071"/>
                  </a:lnTo>
                  <a:lnTo>
                    <a:pt x="41668" y="46101"/>
                  </a:lnTo>
                  <a:lnTo>
                    <a:pt x="64173" y="46101"/>
                  </a:lnTo>
                  <a:lnTo>
                    <a:pt x="89585" y="63754"/>
                  </a:lnTo>
                  <a:lnTo>
                    <a:pt x="89585" y="10858"/>
                  </a:lnTo>
                  <a:lnTo>
                    <a:pt x="60972" y="5842"/>
                  </a:lnTo>
                  <a:lnTo>
                    <a:pt x="44145" y="5461"/>
                  </a:lnTo>
                  <a:lnTo>
                    <a:pt x="0" y="5461"/>
                  </a:lnTo>
                  <a:lnTo>
                    <a:pt x="0" y="224409"/>
                  </a:lnTo>
                  <a:lnTo>
                    <a:pt x="41668" y="224409"/>
                  </a:lnTo>
                  <a:lnTo>
                    <a:pt x="41668" y="131699"/>
                  </a:lnTo>
                  <a:lnTo>
                    <a:pt x="45478" y="131699"/>
                  </a:lnTo>
                  <a:lnTo>
                    <a:pt x="94703" y="224409"/>
                  </a:lnTo>
                  <a:lnTo>
                    <a:pt x="140271" y="224409"/>
                  </a:lnTo>
                  <a:close/>
                </a:path>
                <a:path w="1272539" h="229870">
                  <a:moveTo>
                    <a:pt x="368223" y="224409"/>
                  </a:moveTo>
                  <a:lnTo>
                    <a:pt x="350888" y="179324"/>
                  </a:lnTo>
                  <a:lnTo>
                    <a:pt x="335254" y="138684"/>
                  </a:lnTo>
                  <a:lnTo>
                    <a:pt x="306336" y="63500"/>
                  </a:lnTo>
                  <a:lnTo>
                    <a:pt x="292341" y="27101"/>
                  </a:lnTo>
                  <a:lnTo>
                    <a:pt x="292341" y="138684"/>
                  </a:lnTo>
                  <a:lnTo>
                    <a:pt x="233768" y="138684"/>
                  </a:lnTo>
                  <a:lnTo>
                    <a:pt x="263144" y="63500"/>
                  </a:lnTo>
                  <a:lnTo>
                    <a:pt x="292341" y="138684"/>
                  </a:lnTo>
                  <a:lnTo>
                    <a:pt x="292341" y="27101"/>
                  </a:lnTo>
                  <a:lnTo>
                    <a:pt x="284022" y="5461"/>
                  </a:lnTo>
                  <a:lnTo>
                    <a:pt x="241757" y="5461"/>
                  </a:lnTo>
                  <a:lnTo>
                    <a:pt x="157327" y="224409"/>
                  </a:lnTo>
                  <a:lnTo>
                    <a:pt x="200634" y="224409"/>
                  </a:lnTo>
                  <a:lnTo>
                    <a:pt x="218452" y="179324"/>
                  </a:lnTo>
                  <a:lnTo>
                    <a:pt x="307784" y="179324"/>
                  </a:lnTo>
                  <a:lnTo>
                    <a:pt x="324916" y="224409"/>
                  </a:lnTo>
                  <a:lnTo>
                    <a:pt x="368223" y="224409"/>
                  </a:lnTo>
                  <a:close/>
                </a:path>
                <a:path w="1272539" h="229870">
                  <a:moveTo>
                    <a:pt x="558342" y="5461"/>
                  </a:moveTo>
                  <a:lnTo>
                    <a:pt x="516216" y="5461"/>
                  </a:lnTo>
                  <a:lnTo>
                    <a:pt x="516216" y="87757"/>
                  </a:lnTo>
                  <a:lnTo>
                    <a:pt x="443141" y="87757"/>
                  </a:lnTo>
                  <a:lnTo>
                    <a:pt x="443141" y="5207"/>
                  </a:lnTo>
                  <a:lnTo>
                    <a:pt x="400875" y="5207"/>
                  </a:lnTo>
                  <a:lnTo>
                    <a:pt x="400875" y="87757"/>
                  </a:lnTo>
                  <a:lnTo>
                    <a:pt x="400875" y="128397"/>
                  </a:lnTo>
                  <a:lnTo>
                    <a:pt x="400875" y="224917"/>
                  </a:lnTo>
                  <a:lnTo>
                    <a:pt x="443141" y="224917"/>
                  </a:lnTo>
                  <a:lnTo>
                    <a:pt x="443141" y="128397"/>
                  </a:lnTo>
                  <a:lnTo>
                    <a:pt x="516216" y="128397"/>
                  </a:lnTo>
                  <a:lnTo>
                    <a:pt x="516216" y="224409"/>
                  </a:lnTo>
                  <a:lnTo>
                    <a:pt x="558342" y="224409"/>
                  </a:lnTo>
                  <a:lnTo>
                    <a:pt x="558342" y="128397"/>
                  </a:lnTo>
                  <a:lnTo>
                    <a:pt x="558342" y="88011"/>
                  </a:lnTo>
                  <a:lnTo>
                    <a:pt x="558342" y="87757"/>
                  </a:lnTo>
                  <a:lnTo>
                    <a:pt x="558342" y="5461"/>
                  </a:lnTo>
                  <a:close/>
                </a:path>
                <a:path w="1272539" h="229870">
                  <a:moveTo>
                    <a:pt x="802513" y="224409"/>
                  </a:moveTo>
                  <a:lnTo>
                    <a:pt x="785114" y="179324"/>
                  </a:lnTo>
                  <a:lnTo>
                    <a:pt x="769493" y="138684"/>
                  </a:lnTo>
                  <a:lnTo>
                    <a:pt x="740664" y="63500"/>
                  </a:lnTo>
                  <a:lnTo>
                    <a:pt x="726694" y="27228"/>
                  </a:lnTo>
                  <a:lnTo>
                    <a:pt x="726694" y="138684"/>
                  </a:lnTo>
                  <a:lnTo>
                    <a:pt x="668147" y="138684"/>
                  </a:lnTo>
                  <a:lnTo>
                    <a:pt x="697484" y="63500"/>
                  </a:lnTo>
                  <a:lnTo>
                    <a:pt x="726694" y="138684"/>
                  </a:lnTo>
                  <a:lnTo>
                    <a:pt x="726694" y="27228"/>
                  </a:lnTo>
                  <a:lnTo>
                    <a:pt x="718312" y="5461"/>
                  </a:lnTo>
                  <a:lnTo>
                    <a:pt x="676148" y="5461"/>
                  </a:lnTo>
                  <a:lnTo>
                    <a:pt x="591667" y="224409"/>
                  </a:lnTo>
                  <a:lnTo>
                    <a:pt x="634974" y="224409"/>
                  </a:lnTo>
                  <a:lnTo>
                    <a:pt x="652792" y="179324"/>
                  </a:lnTo>
                  <a:lnTo>
                    <a:pt x="742061" y="179324"/>
                  </a:lnTo>
                  <a:lnTo>
                    <a:pt x="759206" y="224409"/>
                  </a:lnTo>
                  <a:lnTo>
                    <a:pt x="802513" y="224409"/>
                  </a:lnTo>
                  <a:close/>
                </a:path>
                <a:path w="1272539" h="229870">
                  <a:moveTo>
                    <a:pt x="954151" y="167894"/>
                  </a:moveTo>
                  <a:lnTo>
                    <a:pt x="953770" y="161036"/>
                  </a:lnTo>
                  <a:lnTo>
                    <a:pt x="936752" y="124206"/>
                  </a:lnTo>
                  <a:lnTo>
                    <a:pt x="901954" y="92710"/>
                  </a:lnTo>
                  <a:lnTo>
                    <a:pt x="890524" y="82804"/>
                  </a:lnTo>
                  <a:lnTo>
                    <a:pt x="867664" y="57785"/>
                  </a:lnTo>
                  <a:lnTo>
                    <a:pt x="867664" y="50419"/>
                  </a:lnTo>
                  <a:lnTo>
                    <a:pt x="869442" y="47117"/>
                  </a:lnTo>
                  <a:lnTo>
                    <a:pt x="876300" y="41275"/>
                  </a:lnTo>
                  <a:lnTo>
                    <a:pt x="880872" y="39878"/>
                  </a:lnTo>
                  <a:lnTo>
                    <a:pt x="886333" y="39878"/>
                  </a:lnTo>
                  <a:lnTo>
                    <a:pt x="894715" y="41275"/>
                  </a:lnTo>
                  <a:lnTo>
                    <a:pt x="902970" y="45466"/>
                  </a:lnTo>
                  <a:lnTo>
                    <a:pt x="911225" y="52578"/>
                  </a:lnTo>
                  <a:lnTo>
                    <a:pt x="919353" y="62496"/>
                  </a:lnTo>
                  <a:lnTo>
                    <a:pt x="944880" y="39878"/>
                  </a:lnTo>
                  <a:lnTo>
                    <a:pt x="950214" y="35179"/>
                  </a:lnTo>
                  <a:lnTo>
                    <a:pt x="918210" y="7493"/>
                  </a:lnTo>
                  <a:lnTo>
                    <a:pt x="895096" y="508"/>
                  </a:lnTo>
                  <a:lnTo>
                    <a:pt x="886968" y="0"/>
                  </a:lnTo>
                  <a:lnTo>
                    <a:pt x="844042" y="16256"/>
                  </a:lnTo>
                  <a:lnTo>
                    <a:pt x="826770" y="55372"/>
                  </a:lnTo>
                  <a:lnTo>
                    <a:pt x="827405" y="63258"/>
                  </a:lnTo>
                  <a:lnTo>
                    <a:pt x="853948" y="106172"/>
                  </a:lnTo>
                  <a:lnTo>
                    <a:pt x="898779" y="145288"/>
                  </a:lnTo>
                  <a:lnTo>
                    <a:pt x="904113" y="150495"/>
                  </a:lnTo>
                  <a:lnTo>
                    <a:pt x="907669" y="154686"/>
                  </a:lnTo>
                  <a:lnTo>
                    <a:pt x="911352" y="159639"/>
                  </a:lnTo>
                  <a:lnTo>
                    <a:pt x="913257" y="164719"/>
                  </a:lnTo>
                  <a:lnTo>
                    <a:pt x="913257" y="175133"/>
                  </a:lnTo>
                  <a:lnTo>
                    <a:pt x="910717" y="179832"/>
                  </a:lnTo>
                  <a:lnTo>
                    <a:pt x="901065" y="188214"/>
                  </a:lnTo>
                  <a:lnTo>
                    <a:pt x="894969" y="190246"/>
                  </a:lnTo>
                  <a:lnTo>
                    <a:pt x="887857" y="190246"/>
                  </a:lnTo>
                  <a:lnTo>
                    <a:pt x="877824" y="188468"/>
                  </a:lnTo>
                  <a:lnTo>
                    <a:pt x="868553" y="183007"/>
                  </a:lnTo>
                  <a:lnTo>
                    <a:pt x="859790" y="173990"/>
                  </a:lnTo>
                  <a:lnTo>
                    <a:pt x="851535" y="161290"/>
                  </a:lnTo>
                  <a:lnTo>
                    <a:pt x="816483" y="182372"/>
                  </a:lnTo>
                  <a:lnTo>
                    <a:pt x="822960" y="193802"/>
                  </a:lnTo>
                  <a:lnTo>
                    <a:pt x="830072" y="203708"/>
                  </a:lnTo>
                  <a:lnTo>
                    <a:pt x="864997" y="226949"/>
                  </a:lnTo>
                  <a:lnTo>
                    <a:pt x="886968" y="229870"/>
                  </a:lnTo>
                  <a:lnTo>
                    <a:pt x="901192" y="228727"/>
                  </a:lnTo>
                  <a:lnTo>
                    <a:pt x="943610" y="202946"/>
                  </a:lnTo>
                  <a:lnTo>
                    <a:pt x="950087" y="190246"/>
                  </a:lnTo>
                  <a:lnTo>
                    <a:pt x="953008" y="180721"/>
                  </a:lnTo>
                  <a:lnTo>
                    <a:pt x="954151" y="167894"/>
                  </a:lnTo>
                  <a:close/>
                </a:path>
                <a:path w="1272539" h="229870">
                  <a:moveTo>
                    <a:pt x="1031227" y="5461"/>
                  </a:moveTo>
                  <a:lnTo>
                    <a:pt x="989838" y="5461"/>
                  </a:lnTo>
                  <a:lnTo>
                    <a:pt x="989838" y="224409"/>
                  </a:lnTo>
                  <a:lnTo>
                    <a:pt x="1031227" y="224409"/>
                  </a:lnTo>
                  <a:lnTo>
                    <a:pt x="1031227" y="5461"/>
                  </a:lnTo>
                  <a:close/>
                </a:path>
                <a:path w="1272539" h="229870">
                  <a:moveTo>
                    <a:pt x="1272413" y="224409"/>
                  </a:moveTo>
                  <a:lnTo>
                    <a:pt x="1255014" y="179324"/>
                  </a:lnTo>
                  <a:lnTo>
                    <a:pt x="1239393" y="138684"/>
                  </a:lnTo>
                  <a:lnTo>
                    <a:pt x="1210564" y="63500"/>
                  </a:lnTo>
                  <a:lnTo>
                    <a:pt x="1196594" y="27228"/>
                  </a:lnTo>
                  <a:lnTo>
                    <a:pt x="1196594" y="138684"/>
                  </a:lnTo>
                  <a:lnTo>
                    <a:pt x="1138047" y="138684"/>
                  </a:lnTo>
                  <a:lnTo>
                    <a:pt x="1167384" y="63500"/>
                  </a:lnTo>
                  <a:lnTo>
                    <a:pt x="1196594" y="138684"/>
                  </a:lnTo>
                  <a:lnTo>
                    <a:pt x="1196594" y="27228"/>
                  </a:lnTo>
                  <a:lnTo>
                    <a:pt x="1188212" y="5461"/>
                  </a:lnTo>
                  <a:lnTo>
                    <a:pt x="1146048" y="5461"/>
                  </a:lnTo>
                  <a:lnTo>
                    <a:pt x="1061593" y="224409"/>
                  </a:lnTo>
                  <a:lnTo>
                    <a:pt x="1104900" y="224409"/>
                  </a:lnTo>
                  <a:lnTo>
                    <a:pt x="1122680" y="179324"/>
                  </a:lnTo>
                  <a:lnTo>
                    <a:pt x="1211961" y="179324"/>
                  </a:lnTo>
                  <a:lnTo>
                    <a:pt x="1229106" y="224409"/>
                  </a:lnTo>
                  <a:lnTo>
                    <a:pt x="1272413" y="224409"/>
                  </a:lnTo>
                  <a:close/>
                </a:path>
              </a:pathLst>
            </a:custGeom>
            <a:solidFill>
              <a:srgbClr val="E87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6044" y="5134483"/>
              <a:ext cx="1272540" cy="229870"/>
            </a:xfrm>
            <a:custGeom>
              <a:avLst/>
              <a:gdLst/>
              <a:ahLst/>
              <a:cxnLst/>
              <a:rect l="l" t="t" r="r" b="b"/>
              <a:pathLst>
                <a:path w="1272539" h="229870">
                  <a:moveTo>
                    <a:pt x="1167383" y="63500"/>
                  </a:moveTo>
                  <a:lnTo>
                    <a:pt x="1138047" y="138684"/>
                  </a:lnTo>
                  <a:lnTo>
                    <a:pt x="1196594" y="138684"/>
                  </a:lnTo>
                  <a:lnTo>
                    <a:pt x="1167383" y="63500"/>
                  </a:lnTo>
                  <a:close/>
                </a:path>
                <a:path w="1272539" h="229870">
                  <a:moveTo>
                    <a:pt x="697484" y="63500"/>
                  </a:moveTo>
                  <a:lnTo>
                    <a:pt x="668147" y="138684"/>
                  </a:lnTo>
                  <a:lnTo>
                    <a:pt x="726694" y="138684"/>
                  </a:lnTo>
                  <a:lnTo>
                    <a:pt x="697484" y="63500"/>
                  </a:lnTo>
                  <a:close/>
                </a:path>
                <a:path w="1272539" h="229870">
                  <a:moveTo>
                    <a:pt x="263144" y="63500"/>
                  </a:moveTo>
                  <a:lnTo>
                    <a:pt x="233768" y="138684"/>
                  </a:lnTo>
                  <a:lnTo>
                    <a:pt x="292341" y="138684"/>
                  </a:lnTo>
                  <a:lnTo>
                    <a:pt x="263144" y="63500"/>
                  </a:lnTo>
                  <a:close/>
                </a:path>
                <a:path w="1272539" h="229870">
                  <a:moveTo>
                    <a:pt x="41668" y="46101"/>
                  </a:moveTo>
                  <a:lnTo>
                    <a:pt x="41668" y="91059"/>
                  </a:lnTo>
                  <a:lnTo>
                    <a:pt x="54724" y="91059"/>
                  </a:lnTo>
                  <a:lnTo>
                    <a:pt x="89585" y="76581"/>
                  </a:lnTo>
                  <a:lnTo>
                    <a:pt x="89585" y="68453"/>
                  </a:lnTo>
                  <a:lnTo>
                    <a:pt x="89585" y="63754"/>
                  </a:lnTo>
                  <a:lnTo>
                    <a:pt x="88353" y="59563"/>
                  </a:lnTo>
                  <a:lnTo>
                    <a:pt x="85877" y="56007"/>
                  </a:lnTo>
                  <a:lnTo>
                    <a:pt x="83413" y="52451"/>
                  </a:lnTo>
                  <a:lnTo>
                    <a:pt x="80098" y="49911"/>
                  </a:lnTo>
                  <a:lnTo>
                    <a:pt x="75946" y="48387"/>
                  </a:lnTo>
                  <a:lnTo>
                    <a:pt x="71780" y="46863"/>
                  </a:lnTo>
                  <a:lnTo>
                    <a:pt x="64173" y="46101"/>
                  </a:lnTo>
                  <a:lnTo>
                    <a:pt x="53086" y="46101"/>
                  </a:lnTo>
                  <a:lnTo>
                    <a:pt x="41668" y="46101"/>
                  </a:lnTo>
                  <a:close/>
                </a:path>
                <a:path w="1272539" h="229870">
                  <a:moveTo>
                    <a:pt x="1146048" y="5461"/>
                  </a:moveTo>
                  <a:lnTo>
                    <a:pt x="1188212" y="5461"/>
                  </a:lnTo>
                  <a:lnTo>
                    <a:pt x="1272413" y="224409"/>
                  </a:lnTo>
                  <a:lnTo>
                    <a:pt x="1229106" y="224409"/>
                  </a:lnTo>
                  <a:lnTo>
                    <a:pt x="1211961" y="179324"/>
                  </a:lnTo>
                  <a:lnTo>
                    <a:pt x="1122680" y="179324"/>
                  </a:lnTo>
                  <a:lnTo>
                    <a:pt x="1104900" y="224409"/>
                  </a:lnTo>
                  <a:lnTo>
                    <a:pt x="1061593" y="224409"/>
                  </a:lnTo>
                  <a:lnTo>
                    <a:pt x="1146048" y="5461"/>
                  </a:lnTo>
                  <a:close/>
                </a:path>
                <a:path w="1272539" h="229870">
                  <a:moveTo>
                    <a:pt x="989838" y="224409"/>
                  </a:moveTo>
                  <a:lnTo>
                    <a:pt x="1031238" y="224409"/>
                  </a:lnTo>
                  <a:lnTo>
                    <a:pt x="1031238" y="5461"/>
                  </a:lnTo>
                  <a:lnTo>
                    <a:pt x="989838" y="5461"/>
                  </a:lnTo>
                  <a:lnTo>
                    <a:pt x="989838" y="224409"/>
                  </a:lnTo>
                  <a:close/>
                </a:path>
                <a:path w="1272539" h="229870">
                  <a:moveTo>
                    <a:pt x="676147" y="5461"/>
                  </a:moveTo>
                  <a:lnTo>
                    <a:pt x="718312" y="5461"/>
                  </a:lnTo>
                  <a:lnTo>
                    <a:pt x="802513" y="224409"/>
                  </a:lnTo>
                  <a:lnTo>
                    <a:pt x="759206" y="224409"/>
                  </a:lnTo>
                  <a:lnTo>
                    <a:pt x="742061" y="179324"/>
                  </a:lnTo>
                  <a:lnTo>
                    <a:pt x="652792" y="179324"/>
                  </a:lnTo>
                  <a:lnTo>
                    <a:pt x="634974" y="224409"/>
                  </a:lnTo>
                  <a:lnTo>
                    <a:pt x="591667" y="224409"/>
                  </a:lnTo>
                  <a:lnTo>
                    <a:pt x="676147" y="5461"/>
                  </a:lnTo>
                  <a:close/>
                </a:path>
                <a:path w="1272539" h="229870">
                  <a:moveTo>
                    <a:pt x="400875" y="5461"/>
                  </a:moveTo>
                  <a:lnTo>
                    <a:pt x="443141" y="5461"/>
                  </a:lnTo>
                  <a:lnTo>
                    <a:pt x="443141" y="88011"/>
                  </a:lnTo>
                  <a:lnTo>
                    <a:pt x="516216" y="88011"/>
                  </a:lnTo>
                  <a:lnTo>
                    <a:pt x="516216" y="5461"/>
                  </a:lnTo>
                  <a:lnTo>
                    <a:pt x="558342" y="5461"/>
                  </a:lnTo>
                  <a:lnTo>
                    <a:pt x="558342" y="224409"/>
                  </a:lnTo>
                  <a:lnTo>
                    <a:pt x="516216" y="224409"/>
                  </a:lnTo>
                  <a:lnTo>
                    <a:pt x="516216" y="128397"/>
                  </a:lnTo>
                  <a:lnTo>
                    <a:pt x="443141" y="128397"/>
                  </a:lnTo>
                  <a:lnTo>
                    <a:pt x="443141" y="224409"/>
                  </a:lnTo>
                  <a:lnTo>
                    <a:pt x="400875" y="224409"/>
                  </a:lnTo>
                  <a:lnTo>
                    <a:pt x="400875" y="5461"/>
                  </a:lnTo>
                  <a:close/>
                </a:path>
                <a:path w="1272539" h="229870">
                  <a:moveTo>
                    <a:pt x="241757" y="5461"/>
                  </a:moveTo>
                  <a:lnTo>
                    <a:pt x="284022" y="5461"/>
                  </a:lnTo>
                  <a:lnTo>
                    <a:pt x="368223" y="224409"/>
                  </a:lnTo>
                  <a:lnTo>
                    <a:pt x="324916" y="224409"/>
                  </a:lnTo>
                  <a:lnTo>
                    <a:pt x="307784" y="179324"/>
                  </a:lnTo>
                  <a:lnTo>
                    <a:pt x="218452" y="179324"/>
                  </a:lnTo>
                  <a:lnTo>
                    <a:pt x="200634" y="224409"/>
                  </a:lnTo>
                  <a:lnTo>
                    <a:pt x="157327" y="224409"/>
                  </a:lnTo>
                  <a:lnTo>
                    <a:pt x="241757" y="5461"/>
                  </a:lnTo>
                  <a:close/>
                </a:path>
                <a:path w="1272539" h="229870">
                  <a:moveTo>
                    <a:pt x="0" y="5461"/>
                  </a:moveTo>
                  <a:lnTo>
                    <a:pt x="44145" y="5461"/>
                  </a:lnTo>
                  <a:lnTo>
                    <a:pt x="60972" y="5842"/>
                  </a:lnTo>
                  <a:lnTo>
                    <a:pt x="103124" y="15748"/>
                  </a:lnTo>
                  <a:lnTo>
                    <a:pt x="127584" y="49784"/>
                  </a:lnTo>
                  <a:lnTo>
                    <a:pt x="129921" y="68961"/>
                  </a:lnTo>
                  <a:lnTo>
                    <a:pt x="129273" y="79375"/>
                  </a:lnTo>
                  <a:lnTo>
                    <a:pt x="106616" y="117856"/>
                  </a:lnTo>
                  <a:lnTo>
                    <a:pt x="88404" y="127000"/>
                  </a:lnTo>
                  <a:lnTo>
                    <a:pt x="140271" y="224409"/>
                  </a:lnTo>
                  <a:lnTo>
                    <a:pt x="94703" y="224409"/>
                  </a:lnTo>
                  <a:lnTo>
                    <a:pt x="45478" y="131699"/>
                  </a:lnTo>
                  <a:lnTo>
                    <a:pt x="41668" y="131699"/>
                  </a:lnTo>
                  <a:lnTo>
                    <a:pt x="41668" y="224409"/>
                  </a:lnTo>
                  <a:lnTo>
                    <a:pt x="0" y="224409"/>
                  </a:lnTo>
                  <a:lnTo>
                    <a:pt x="0" y="5461"/>
                  </a:lnTo>
                  <a:close/>
                </a:path>
                <a:path w="1272539" h="229870">
                  <a:moveTo>
                    <a:pt x="886968" y="0"/>
                  </a:moveTo>
                  <a:lnTo>
                    <a:pt x="925703" y="12065"/>
                  </a:lnTo>
                  <a:lnTo>
                    <a:pt x="950214" y="35179"/>
                  </a:lnTo>
                  <a:lnTo>
                    <a:pt x="919353" y="62484"/>
                  </a:lnTo>
                  <a:lnTo>
                    <a:pt x="911225" y="52578"/>
                  </a:lnTo>
                  <a:lnTo>
                    <a:pt x="902969" y="45466"/>
                  </a:lnTo>
                  <a:lnTo>
                    <a:pt x="894715" y="41275"/>
                  </a:lnTo>
                  <a:lnTo>
                    <a:pt x="886333" y="39878"/>
                  </a:lnTo>
                  <a:lnTo>
                    <a:pt x="880872" y="39878"/>
                  </a:lnTo>
                  <a:lnTo>
                    <a:pt x="876300" y="41275"/>
                  </a:lnTo>
                  <a:lnTo>
                    <a:pt x="872871" y="44196"/>
                  </a:lnTo>
                  <a:lnTo>
                    <a:pt x="869442" y="47117"/>
                  </a:lnTo>
                  <a:lnTo>
                    <a:pt x="867664" y="50419"/>
                  </a:lnTo>
                  <a:lnTo>
                    <a:pt x="867664" y="54102"/>
                  </a:lnTo>
                  <a:lnTo>
                    <a:pt x="867664" y="57785"/>
                  </a:lnTo>
                  <a:lnTo>
                    <a:pt x="901954" y="92710"/>
                  </a:lnTo>
                  <a:lnTo>
                    <a:pt x="912749" y="101727"/>
                  </a:lnTo>
                  <a:lnTo>
                    <a:pt x="921131" y="108839"/>
                  </a:lnTo>
                  <a:lnTo>
                    <a:pt x="948817" y="142367"/>
                  </a:lnTo>
                  <a:lnTo>
                    <a:pt x="954151" y="167894"/>
                  </a:lnTo>
                  <a:lnTo>
                    <a:pt x="953008" y="180721"/>
                  </a:lnTo>
                  <a:lnTo>
                    <a:pt x="925449" y="219964"/>
                  </a:lnTo>
                  <a:lnTo>
                    <a:pt x="886968" y="229870"/>
                  </a:lnTo>
                  <a:lnTo>
                    <a:pt x="875665" y="229108"/>
                  </a:lnTo>
                  <a:lnTo>
                    <a:pt x="837819" y="211836"/>
                  </a:lnTo>
                  <a:lnTo>
                    <a:pt x="816483" y="182372"/>
                  </a:lnTo>
                  <a:lnTo>
                    <a:pt x="851535" y="161290"/>
                  </a:lnTo>
                  <a:lnTo>
                    <a:pt x="859790" y="173990"/>
                  </a:lnTo>
                  <a:lnTo>
                    <a:pt x="868553" y="183007"/>
                  </a:lnTo>
                  <a:lnTo>
                    <a:pt x="877824" y="188468"/>
                  </a:lnTo>
                  <a:lnTo>
                    <a:pt x="887857" y="190246"/>
                  </a:lnTo>
                  <a:lnTo>
                    <a:pt x="894969" y="190246"/>
                  </a:lnTo>
                  <a:lnTo>
                    <a:pt x="901065" y="188214"/>
                  </a:lnTo>
                  <a:lnTo>
                    <a:pt x="905891" y="184023"/>
                  </a:lnTo>
                  <a:lnTo>
                    <a:pt x="910717" y="179832"/>
                  </a:lnTo>
                  <a:lnTo>
                    <a:pt x="913257" y="175133"/>
                  </a:lnTo>
                  <a:lnTo>
                    <a:pt x="913257" y="169672"/>
                  </a:lnTo>
                  <a:lnTo>
                    <a:pt x="913257" y="164719"/>
                  </a:lnTo>
                  <a:lnTo>
                    <a:pt x="883412" y="131953"/>
                  </a:lnTo>
                  <a:lnTo>
                    <a:pt x="867156" y="118237"/>
                  </a:lnTo>
                  <a:lnTo>
                    <a:pt x="853947" y="106172"/>
                  </a:lnTo>
                  <a:lnTo>
                    <a:pt x="829310" y="71120"/>
                  </a:lnTo>
                  <a:lnTo>
                    <a:pt x="826769" y="55372"/>
                  </a:lnTo>
                  <a:lnTo>
                    <a:pt x="827786" y="44323"/>
                  </a:lnTo>
                  <a:lnTo>
                    <a:pt x="853313" y="9144"/>
                  </a:lnTo>
                  <a:lnTo>
                    <a:pt x="874776" y="1016"/>
                  </a:lnTo>
                  <a:lnTo>
                    <a:pt x="886968" y="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5861" y="5044820"/>
            <a:ext cx="5981700" cy="1726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1790" marR="2876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Informasi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ini hanya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untuk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keperluan monitoring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tim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satgas.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Dilarang</a:t>
            </a:r>
            <a:r>
              <a:rPr sz="12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untuk</a:t>
            </a:r>
            <a:r>
              <a:rPr sz="1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0000"/>
                </a:solidFill>
                <a:latin typeface="Arial MT"/>
                <a:cs typeface="Arial MT"/>
              </a:rPr>
              <a:t>menyebarluaskan</a:t>
            </a:r>
            <a:r>
              <a:rPr sz="1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tanpa</a:t>
            </a:r>
            <a:r>
              <a:rPr sz="12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persetujuan</a:t>
            </a:r>
            <a:r>
              <a:rPr sz="1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0000"/>
                </a:solidFill>
                <a:latin typeface="Arial MT"/>
                <a:cs typeface="Arial MT"/>
              </a:rPr>
              <a:t>petugas.</a:t>
            </a:r>
            <a:endParaRPr sz="12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</a:pP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Kasus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Covid-19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spc="-185" dirty="0" smtClean="0">
                <a:solidFill>
                  <a:srgbClr val="FFFFFF"/>
                </a:solidFill>
                <a:latin typeface="Verdana"/>
                <a:cs typeface="Verdana"/>
              </a:rPr>
              <a:t>PT Prima Terminal </a:t>
            </a:r>
            <a:r>
              <a:rPr lang="en-US" sz="1400" spc="-185" dirty="0" err="1" smtClean="0">
                <a:solidFill>
                  <a:srgbClr val="FFFFFF"/>
                </a:solidFill>
                <a:latin typeface="Verdana"/>
                <a:cs typeface="Verdana"/>
              </a:rPr>
              <a:t>Petikemas</a:t>
            </a:r>
            <a:r>
              <a:rPr lang="en-US" sz="1400" spc="-185" dirty="0" smtClean="0">
                <a:solidFill>
                  <a:srgbClr val="FFFFFF"/>
                </a:solidFill>
                <a:latin typeface="Verdana"/>
                <a:cs typeface="Verdana"/>
              </a:rPr>
              <a:t/>
            </a:r>
            <a:br>
              <a:rPr lang="en-US" sz="1400" spc="-185" dirty="0" smtClean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sz="1400" spc="-61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ri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4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ggal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4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spc="-10" dirty="0" err="1" smtClean="0">
                <a:solidFill>
                  <a:srgbClr val="FFFFFF"/>
                </a:solidFill>
                <a:latin typeface="Verdana"/>
                <a:cs typeface="Verdana"/>
              </a:rPr>
              <a:t>Senin</a:t>
            </a:r>
            <a:r>
              <a:rPr sz="1400" spc="-160" dirty="0" smtClean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400" spc="-15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spc="-15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lang="en-US" sz="1400" spc="-150" dirty="0" smtClean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1400" spc="-13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Fe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ru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ri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2022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10" dirty="0" err="1" smtClean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1400" dirty="0" err="1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135" dirty="0" err="1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65" dirty="0" err="1" smtClean="0">
                <a:solidFill>
                  <a:srgbClr val="FFFFFF"/>
                </a:solidFill>
                <a:latin typeface="Verdana"/>
                <a:cs typeface="Verdana"/>
              </a:rPr>
              <a:t>mb</a:t>
            </a:r>
            <a:r>
              <a:rPr sz="1400" spc="40" dirty="0" err="1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5" dirty="0" err="1" smtClean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135" dirty="0" err="1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 err="1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2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 err="1">
                <a:solidFill>
                  <a:srgbClr val="FFFFFF"/>
                </a:solidFill>
                <a:latin typeface="Verdana"/>
                <a:cs typeface="Verdana"/>
              </a:rPr>
              <a:t>Kas</a:t>
            </a:r>
            <a:r>
              <a:rPr sz="1400" spc="-95" dirty="0" err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240" dirty="0" err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spc="-125" dirty="0" smtClean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400" spc="-320" dirty="0" smtClean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400" spc="-14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spc="-4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n-US" sz="1400" spc="-4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spc="-40" dirty="0" smtClean="0">
                <a:solidFill>
                  <a:srgbClr val="FFFFFF"/>
                </a:solidFill>
                <a:latin typeface="Verdana"/>
                <a:cs typeface="Verdana"/>
              </a:rPr>
              <a:t>orang</a:t>
            </a:r>
          </a:p>
          <a:p>
            <a:pPr marL="12700">
              <a:lnSpc>
                <a:spcPct val="100000"/>
              </a:lnSpc>
            </a:pPr>
            <a:r>
              <a:rPr lang="en-US" sz="1400" spc="-40" dirty="0" smtClean="0">
                <a:solidFill>
                  <a:srgbClr val="FFFFFF"/>
                </a:solidFill>
                <a:latin typeface="Verdana"/>
                <a:cs typeface="Verdana"/>
              </a:rPr>
              <a:t>Total </a:t>
            </a:r>
            <a:r>
              <a:rPr lang="en-US" sz="1400" spc="-40" dirty="0" err="1" smtClean="0">
                <a:solidFill>
                  <a:srgbClr val="FFFFFF"/>
                </a:solidFill>
                <a:latin typeface="Verdana"/>
                <a:cs typeface="Verdana"/>
              </a:rPr>
              <a:t>Konfirmasi</a:t>
            </a:r>
            <a:r>
              <a:rPr lang="en-US" sz="1400" spc="-40" dirty="0" smtClean="0">
                <a:solidFill>
                  <a:srgbClr val="FFFFFF"/>
                </a:solidFill>
                <a:latin typeface="Verdana"/>
                <a:cs typeface="Verdana"/>
              </a:rPr>
              <a:t>	: </a:t>
            </a:r>
            <a:r>
              <a:rPr lang="en-US" sz="1400" spc="-4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lang="en-US" sz="1400" spc="-40" dirty="0" smtClean="0">
                <a:solidFill>
                  <a:srgbClr val="FFFFFF"/>
                </a:solidFill>
                <a:latin typeface="Verdana"/>
                <a:cs typeface="Verdana"/>
              </a:rPr>
              <a:t> orang</a:t>
            </a:r>
          </a:p>
          <a:p>
            <a:pPr marL="12700">
              <a:lnSpc>
                <a:spcPct val="100000"/>
              </a:lnSpc>
            </a:pPr>
            <a:r>
              <a:rPr lang="en-US" sz="1400" spc="-40" dirty="0" err="1" smtClean="0">
                <a:solidFill>
                  <a:srgbClr val="FFFFFF"/>
                </a:solidFill>
                <a:latin typeface="Verdana"/>
                <a:cs typeface="Verdana"/>
              </a:rPr>
              <a:t>Konfirmasi</a:t>
            </a:r>
            <a:r>
              <a:rPr lang="en-US" sz="1400" spc="-4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spc="-40" dirty="0" err="1" smtClean="0">
                <a:solidFill>
                  <a:srgbClr val="FFFFFF"/>
                </a:solidFill>
                <a:latin typeface="Verdana"/>
                <a:cs typeface="Verdana"/>
              </a:rPr>
              <a:t>Aktif</a:t>
            </a:r>
            <a:r>
              <a:rPr lang="en-US" sz="1400" spc="-40" dirty="0" smtClean="0">
                <a:solidFill>
                  <a:srgbClr val="FFFFFF"/>
                </a:solidFill>
                <a:latin typeface="Verdana"/>
                <a:cs typeface="Verdana"/>
              </a:rPr>
              <a:t> 	: 2 orang</a:t>
            </a:r>
          </a:p>
          <a:p>
            <a:pPr marL="12700">
              <a:lnSpc>
                <a:spcPct val="100000"/>
              </a:lnSpc>
            </a:pPr>
            <a:r>
              <a:rPr lang="en-US" sz="1400" spc="-40" dirty="0" err="1" smtClean="0">
                <a:solidFill>
                  <a:srgbClr val="FFFFFF"/>
                </a:solidFill>
                <a:latin typeface="Verdana"/>
                <a:cs typeface="Verdana"/>
              </a:rPr>
              <a:t>Sembuh</a:t>
            </a:r>
            <a:r>
              <a:rPr lang="en-US" sz="1400" spc="-40" dirty="0" smtClean="0">
                <a:solidFill>
                  <a:srgbClr val="FFFFFF"/>
                </a:solidFill>
                <a:latin typeface="Verdana"/>
                <a:cs typeface="Verdana"/>
              </a:rPr>
              <a:t> 		: 6 orang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659379" y="1686560"/>
            <a:ext cx="1254760" cy="833119"/>
            <a:chOff x="2659379" y="1686560"/>
            <a:chExt cx="1254760" cy="833119"/>
          </a:xfrm>
        </p:grpSpPr>
        <p:sp>
          <p:nvSpPr>
            <p:cNvPr id="39" name="object 39"/>
            <p:cNvSpPr/>
            <p:nvPr/>
          </p:nvSpPr>
          <p:spPr>
            <a:xfrm>
              <a:off x="2666999" y="1694180"/>
              <a:ext cx="1239520" cy="817880"/>
            </a:xfrm>
            <a:custGeom>
              <a:avLst/>
              <a:gdLst/>
              <a:ahLst/>
              <a:cxnLst/>
              <a:rect l="l" t="t" r="r" b="b"/>
              <a:pathLst>
                <a:path w="1239520" h="817880">
                  <a:moveTo>
                    <a:pt x="1103249" y="0"/>
                  </a:moveTo>
                  <a:lnTo>
                    <a:pt x="136270" y="0"/>
                  </a:lnTo>
                  <a:lnTo>
                    <a:pt x="93218" y="6985"/>
                  </a:lnTo>
                  <a:lnTo>
                    <a:pt x="55880" y="26289"/>
                  </a:lnTo>
                  <a:lnTo>
                    <a:pt x="26288" y="55880"/>
                  </a:lnTo>
                  <a:lnTo>
                    <a:pt x="6985" y="93218"/>
                  </a:lnTo>
                  <a:lnTo>
                    <a:pt x="0" y="136271"/>
                  </a:lnTo>
                  <a:lnTo>
                    <a:pt x="0" y="681609"/>
                  </a:lnTo>
                  <a:lnTo>
                    <a:pt x="6985" y="724662"/>
                  </a:lnTo>
                  <a:lnTo>
                    <a:pt x="26288" y="762000"/>
                  </a:lnTo>
                  <a:lnTo>
                    <a:pt x="55880" y="791591"/>
                  </a:lnTo>
                  <a:lnTo>
                    <a:pt x="93218" y="810895"/>
                  </a:lnTo>
                  <a:lnTo>
                    <a:pt x="136270" y="817880"/>
                  </a:lnTo>
                  <a:lnTo>
                    <a:pt x="1103249" y="817880"/>
                  </a:lnTo>
                  <a:lnTo>
                    <a:pt x="1146302" y="810895"/>
                  </a:lnTo>
                  <a:lnTo>
                    <a:pt x="1183639" y="791591"/>
                  </a:lnTo>
                  <a:lnTo>
                    <a:pt x="1213230" y="762000"/>
                  </a:lnTo>
                  <a:lnTo>
                    <a:pt x="1232535" y="724662"/>
                  </a:lnTo>
                  <a:lnTo>
                    <a:pt x="1239520" y="681609"/>
                  </a:lnTo>
                  <a:lnTo>
                    <a:pt x="1239520" y="136271"/>
                  </a:lnTo>
                  <a:lnTo>
                    <a:pt x="1232535" y="93218"/>
                  </a:lnTo>
                  <a:lnTo>
                    <a:pt x="1213230" y="55880"/>
                  </a:lnTo>
                  <a:lnTo>
                    <a:pt x="1183639" y="26289"/>
                  </a:lnTo>
                  <a:lnTo>
                    <a:pt x="1146302" y="6985"/>
                  </a:lnTo>
                  <a:lnTo>
                    <a:pt x="1103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66999" y="1694180"/>
              <a:ext cx="1239520" cy="817880"/>
            </a:xfrm>
            <a:custGeom>
              <a:avLst/>
              <a:gdLst/>
              <a:ahLst/>
              <a:cxnLst/>
              <a:rect l="l" t="t" r="r" b="b"/>
              <a:pathLst>
                <a:path w="1239520" h="817880">
                  <a:moveTo>
                    <a:pt x="0" y="136271"/>
                  </a:moveTo>
                  <a:lnTo>
                    <a:pt x="6985" y="93218"/>
                  </a:lnTo>
                  <a:lnTo>
                    <a:pt x="26288" y="55880"/>
                  </a:lnTo>
                  <a:lnTo>
                    <a:pt x="55880" y="26289"/>
                  </a:lnTo>
                  <a:lnTo>
                    <a:pt x="93218" y="6985"/>
                  </a:lnTo>
                  <a:lnTo>
                    <a:pt x="136270" y="0"/>
                  </a:lnTo>
                  <a:lnTo>
                    <a:pt x="1103249" y="0"/>
                  </a:lnTo>
                  <a:lnTo>
                    <a:pt x="1146302" y="6985"/>
                  </a:lnTo>
                  <a:lnTo>
                    <a:pt x="1183639" y="26289"/>
                  </a:lnTo>
                  <a:lnTo>
                    <a:pt x="1213230" y="55880"/>
                  </a:lnTo>
                  <a:lnTo>
                    <a:pt x="1232535" y="93218"/>
                  </a:lnTo>
                  <a:lnTo>
                    <a:pt x="1239520" y="136271"/>
                  </a:lnTo>
                  <a:lnTo>
                    <a:pt x="1239520" y="681609"/>
                  </a:lnTo>
                  <a:lnTo>
                    <a:pt x="1232535" y="724662"/>
                  </a:lnTo>
                  <a:lnTo>
                    <a:pt x="1213230" y="762000"/>
                  </a:lnTo>
                  <a:lnTo>
                    <a:pt x="1183639" y="791591"/>
                  </a:lnTo>
                  <a:lnTo>
                    <a:pt x="1146302" y="810895"/>
                  </a:lnTo>
                  <a:lnTo>
                    <a:pt x="1103249" y="817880"/>
                  </a:lnTo>
                  <a:lnTo>
                    <a:pt x="136270" y="817880"/>
                  </a:lnTo>
                  <a:lnTo>
                    <a:pt x="93218" y="810895"/>
                  </a:lnTo>
                  <a:lnTo>
                    <a:pt x="55880" y="791591"/>
                  </a:lnTo>
                  <a:lnTo>
                    <a:pt x="26288" y="762000"/>
                  </a:lnTo>
                  <a:lnTo>
                    <a:pt x="6985" y="724662"/>
                  </a:lnTo>
                  <a:lnTo>
                    <a:pt x="0" y="681609"/>
                  </a:lnTo>
                  <a:lnTo>
                    <a:pt x="0" y="13627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847213" y="1899284"/>
            <a:ext cx="9213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latin typeface="Tahoma"/>
                <a:cs typeface="Tahoma"/>
              </a:rPr>
              <a:t>KONFIRMASI  </a:t>
            </a:r>
            <a:r>
              <a:rPr sz="1200" b="1" spc="-140" dirty="0">
                <a:latin typeface="Tahoma"/>
                <a:cs typeface="Tahoma"/>
              </a:rPr>
              <a:t>AKTIF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732020" y="1658620"/>
            <a:ext cx="1257300" cy="833119"/>
            <a:chOff x="4732020" y="1658620"/>
            <a:chExt cx="1257300" cy="833119"/>
          </a:xfrm>
        </p:grpSpPr>
        <p:sp>
          <p:nvSpPr>
            <p:cNvPr id="43" name="object 43"/>
            <p:cNvSpPr/>
            <p:nvPr/>
          </p:nvSpPr>
          <p:spPr>
            <a:xfrm>
              <a:off x="4739640" y="1666240"/>
              <a:ext cx="1242060" cy="817880"/>
            </a:xfrm>
            <a:custGeom>
              <a:avLst/>
              <a:gdLst/>
              <a:ahLst/>
              <a:cxnLst/>
              <a:rect l="l" t="t" r="r" b="b"/>
              <a:pathLst>
                <a:path w="1242060" h="817880">
                  <a:moveTo>
                    <a:pt x="1105789" y="0"/>
                  </a:moveTo>
                  <a:lnTo>
                    <a:pt x="136271" y="0"/>
                  </a:lnTo>
                  <a:lnTo>
                    <a:pt x="93218" y="6985"/>
                  </a:lnTo>
                  <a:lnTo>
                    <a:pt x="55880" y="26288"/>
                  </a:lnTo>
                  <a:lnTo>
                    <a:pt x="26288" y="55880"/>
                  </a:lnTo>
                  <a:lnTo>
                    <a:pt x="6985" y="93218"/>
                  </a:lnTo>
                  <a:lnTo>
                    <a:pt x="0" y="136271"/>
                  </a:lnTo>
                  <a:lnTo>
                    <a:pt x="0" y="681609"/>
                  </a:lnTo>
                  <a:lnTo>
                    <a:pt x="6985" y="724662"/>
                  </a:lnTo>
                  <a:lnTo>
                    <a:pt x="26288" y="762000"/>
                  </a:lnTo>
                  <a:lnTo>
                    <a:pt x="55880" y="791590"/>
                  </a:lnTo>
                  <a:lnTo>
                    <a:pt x="93218" y="810895"/>
                  </a:lnTo>
                  <a:lnTo>
                    <a:pt x="136271" y="817880"/>
                  </a:lnTo>
                  <a:lnTo>
                    <a:pt x="1105789" y="817880"/>
                  </a:lnTo>
                  <a:lnTo>
                    <a:pt x="1148842" y="810895"/>
                  </a:lnTo>
                  <a:lnTo>
                    <a:pt x="1186180" y="791590"/>
                  </a:lnTo>
                  <a:lnTo>
                    <a:pt x="1215771" y="762000"/>
                  </a:lnTo>
                  <a:lnTo>
                    <a:pt x="1235075" y="724662"/>
                  </a:lnTo>
                  <a:lnTo>
                    <a:pt x="1242060" y="681609"/>
                  </a:lnTo>
                  <a:lnTo>
                    <a:pt x="1242060" y="136271"/>
                  </a:lnTo>
                  <a:lnTo>
                    <a:pt x="1235075" y="93218"/>
                  </a:lnTo>
                  <a:lnTo>
                    <a:pt x="1215771" y="55880"/>
                  </a:lnTo>
                  <a:lnTo>
                    <a:pt x="1186180" y="26288"/>
                  </a:lnTo>
                  <a:lnTo>
                    <a:pt x="1148842" y="6985"/>
                  </a:lnTo>
                  <a:lnTo>
                    <a:pt x="1105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39640" y="1666240"/>
              <a:ext cx="1242060" cy="817880"/>
            </a:xfrm>
            <a:custGeom>
              <a:avLst/>
              <a:gdLst/>
              <a:ahLst/>
              <a:cxnLst/>
              <a:rect l="l" t="t" r="r" b="b"/>
              <a:pathLst>
                <a:path w="1242060" h="817880">
                  <a:moveTo>
                    <a:pt x="0" y="136271"/>
                  </a:moveTo>
                  <a:lnTo>
                    <a:pt x="6985" y="93218"/>
                  </a:lnTo>
                  <a:lnTo>
                    <a:pt x="26288" y="55880"/>
                  </a:lnTo>
                  <a:lnTo>
                    <a:pt x="55880" y="26288"/>
                  </a:lnTo>
                  <a:lnTo>
                    <a:pt x="93218" y="6985"/>
                  </a:lnTo>
                  <a:lnTo>
                    <a:pt x="136271" y="0"/>
                  </a:lnTo>
                  <a:lnTo>
                    <a:pt x="1105789" y="0"/>
                  </a:lnTo>
                  <a:lnTo>
                    <a:pt x="1148842" y="6985"/>
                  </a:lnTo>
                  <a:lnTo>
                    <a:pt x="1186180" y="26288"/>
                  </a:lnTo>
                  <a:lnTo>
                    <a:pt x="1215771" y="55880"/>
                  </a:lnTo>
                  <a:lnTo>
                    <a:pt x="1235075" y="93218"/>
                  </a:lnTo>
                  <a:lnTo>
                    <a:pt x="1242060" y="136271"/>
                  </a:lnTo>
                  <a:lnTo>
                    <a:pt x="1242060" y="681609"/>
                  </a:lnTo>
                  <a:lnTo>
                    <a:pt x="1235075" y="724662"/>
                  </a:lnTo>
                  <a:lnTo>
                    <a:pt x="1215771" y="762000"/>
                  </a:lnTo>
                  <a:lnTo>
                    <a:pt x="1186180" y="791590"/>
                  </a:lnTo>
                  <a:lnTo>
                    <a:pt x="1148842" y="810895"/>
                  </a:lnTo>
                  <a:lnTo>
                    <a:pt x="1105789" y="817880"/>
                  </a:lnTo>
                  <a:lnTo>
                    <a:pt x="136271" y="817880"/>
                  </a:lnTo>
                  <a:lnTo>
                    <a:pt x="93218" y="810895"/>
                  </a:lnTo>
                  <a:lnTo>
                    <a:pt x="55880" y="791590"/>
                  </a:lnTo>
                  <a:lnTo>
                    <a:pt x="26288" y="762000"/>
                  </a:lnTo>
                  <a:lnTo>
                    <a:pt x="6985" y="724662"/>
                  </a:lnTo>
                  <a:lnTo>
                    <a:pt x="0" y="681609"/>
                  </a:lnTo>
                  <a:lnTo>
                    <a:pt x="0" y="13627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919598" y="1963928"/>
            <a:ext cx="932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ahoma"/>
                <a:cs typeface="Tahoma"/>
              </a:rPr>
              <a:t>MENINGGAL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764019" y="1694179"/>
            <a:ext cx="1254760" cy="833119"/>
            <a:chOff x="6764019" y="1694179"/>
            <a:chExt cx="1254760" cy="833119"/>
          </a:xfrm>
        </p:grpSpPr>
        <p:sp>
          <p:nvSpPr>
            <p:cNvPr id="47" name="object 47"/>
            <p:cNvSpPr/>
            <p:nvPr/>
          </p:nvSpPr>
          <p:spPr>
            <a:xfrm>
              <a:off x="6771639" y="1701799"/>
              <a:ext cx="1239520" cy="817880"/>
            </a:xfrm>
            <a:custGeom>
              <a:avLst/>
              <a:gdLst/>
              <a:ahLst/>
              <a:cxnLst/>
              <a:rect l="l" t="t" r="r" b="b"/>
              <a:pathLst>
                <a:path w="1239520" h="817880">
                  <a:moveTo>
                    <a:pt x="1103249" y="0"/>
                  </a:moveTo>
                  <a:lnTo>
                    <a:pt x="136270" y="0"/>
                  </a:lnTo>
                  <a:lnTo>
                    <a:pt x="93217" y="6985"/>
                  </a:lnTo>
                  <a:lnTo>
                    <a:pt x="55879" y="26288"/>
                  </a:lnTo>
                  <a:lnTo>
                    <a:pt x="26288" y="55879"/>
                  </a:lnTo>
                  <a:lnTo>
                    <a:pt x="6984" y="93217"/>
                  </a:lnTo>
                  <a:lnTo>
                    <a:pt x="0" y="136271"/>
                  </a:lnTo>
                  <a:lnTo>
                    <a:pt x="0" y="681609"/>
                  </a:lnTo>
                  <a:lnTo>
                    <a:pt x="6984" y="724662"/>
                  </a:lnTo>
                  <a:lnTo>
                    <a:pt x="26288" y="762000"/>
                  </a:lnTo>
                  <a:lnTo>
                    <a:pt x="55879" y="791590"/>
                  </a:lnTo>
                  <a:lnTo>
                    <a:pt x="93217" y="810895"/>
                  </a:lnTo>
                  <a:lnTo>
                    <a:pt x="136270" y="817879"/>
                  </a:lnTo>
                  <a:lnTo>
                    <a:pt x="1103249" y="817879"/>
                  </a:lnTo>
                  <a:lnTo>
                    <a:pt x="1146302" y="810895"/>
                  </a:lnTo>
                  <a:lnTo>
                    <a:pt x="1183639" y="791590"/>
                  </a:lnTo>
                  <a:lnTo>
                    <a:pt x="1213230" y="762000"/>
                  </a:lnTo>
                  <a:lnTo>
                    <a:pt x="1232534" y="724662"/>
                  </a:lnTo>
                  <a:lnTo>
                    <a:pt x="1239519" y="681609"/>
                  </a:lnTo>
                  <a:lnTo>
                    <a:pt x="1239519" y="136271"/>
                  </a:lnTo>
                  <a:lnTo>
                    <a:pt x="1232534" y="93217"/>
                  </a:lnTo>
                  <a:lnTo>
                    <a:pt x="1213230" y="55879"/>
                  </a:lnTo>
                  <a:lnTo>
                    <a:pt x="1183639" y="26288"/>
                  </a:lnTo>
                  <a:lnTo>
                    <a:pt x="1146302" y="6985"/>
                  </a:lnTo>
                  <a:lnTo>
                    <a:pt x="1103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71639" y="1701799"/>
              <a:ext cx="1239520" cy="817880"/>
            </a:xfrm>
            <a:custGeom>
              <a:avLst/>
              <a:gdLst/>
              <a:ahLst/>
              <a:cxnLst/>
              <a:rect l="l" t="t" r="r" b="b"/>
              <a:pathLst>
                <a:path w="1239520" h="817880">
                  <a:moveTo>
                    <a:pt x="0" y="136271"/>
                  </a:moveTo>
                  <a:lnTo>
                    <a:pt x="6984" y="93217"/>
                  </a:lnTo>
                  <a:lnTo>
                    <a:pt x="26288" y="55879"/>
                  </a:lnTo>
                  <a:lnTo>
                    <a:pt x="55879" y="26288"/>
                  </a:lnTo>
                  <a:lnTo>
                    <a:pt x="93217" y="6985"/>
                  </a:lnTo>
                  <a:lnTo>
                    <a:pt x="136270" y="0"/>
                  </a:lnTo>
                  <a:lnTo>
                    <a:pt x="1103249" y="0"/>
                  </a:lnTo>
                  <a:lnTo>
                    <a:pt x="1146302" y="6985"/>
                  </a:lnTo>
                  <a:lnTo>
                    <a:pt x="1183639" y="26288"/>
                  </a:lnTo>
                  <a:lnTo>
                    <a:pt x="1213230" y="55879"/>
                  </a:lnTo>
                  <a:lnTo>
                    <a:pt x="1232534" y="93217"/>
                  </a:lnTo>
                  <a:lnTo>
                    <a:pt x="1239519" y="136271"/>
                  </a:lnTo>
                  <a:lnTo>
                    <a:pt x="1239519" y="681609"/>
                  </a:lnTo>
                  <a:lnTo>
                    <a:pt x="1232534" y="724662"/>
                  </a:lnTo>
                  <a:lnTo>
                    <a:pt x="1213230" y="762000"/>
                  </a:lnTo>
                  <a:lnTo>
                    <a:pt x="1183639" y="791590"/>
                  </a:lnTo>
                  <a:lnTo>
                    <a:pt x="1146302" y="810895"/>
                  </a:lnTo>
                  <a:lnTo>
                    <a:pt x="1103249" y="817879"/>
                  </a:lnTo>
                  <a:lnTo>
                    <a:pt x="136270" y="817879"/>
                  </a:lnTo>
                  <a:lnTo>
                    <a:pt x="93217" y="810895"/>
                  </a:lnTo>
                  <a:lnTo>
                    <a:pt x="55879" y="791590"/>
                  </a:lnTo>
                  <a:lnTo>
                    <a:pt x="26288" y="762000"/>
                  </a:lnTo>
                  <a:lnTo>
                    <a:pt x="6984" y="724662"/>
                  </a:lnTo>
                  <a:lnTo>
                    <a:pt x="0" y="681609"/>
                  </a:lnTo>
                  <a:lnTo>
                    <a:pt x="0" y="13627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115047" y="1998979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14" dirty="0">
                <a:latin typeface="Tahoma"/>
                <a:cs typeface="Tahoma"/>
              </a:rPr>
              <a:t>SEMBUH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982" y="132085"/>
            <a:ext cx="2229105" cy="62254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919" y="1691905"/>
            <a:ext cx="3787740" cy="2130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51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Tahoma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SISMAN TPKB</dc:creator>
  <cp:lastModifiedBy>Microsoft account</cp:lastModifiedBy>
  <cp:revision>10</cp:revision>
  <dcterms:created xsi:type="dcterms:W3CDTF">2022-02-03T07:22:32Z</dcterms:created>
  <dcterms:modified xsi:type="dcterms:W3CDTF">2022-03-01T08:13:59Z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2022-02-03T00:00:00Z</vt:filetime>
  </property>
</Properties>
</file>