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10017125" cy="688816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43B89"/>
    <a:srgbClr val="ED1D24"/>
    <a:srgbClr val="023F88"/>
    <a:srgbClr val="033D87"/>
    <a:srgbClr val="C1C1C3"/>
    <a:srgbClr val="C2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76" autoAdjust="0"/>
  </p:normalViewPr>
  <p:slideViewPr>
    <p:cSldViewPr>
      <p:cViewPr varScale="1">
        <p:scale>
          <a:sx n="70" d="100"/>
          <a:sy n="70" d="100"/>
        </p:scale>
        <p:origin x="1332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40437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3515" y="1"/>
            <a:ext cx="4342024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1905D-FC41-4BCE-A931-A54E0C74623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42089"/>
            <a:ext cx="4340437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3515" y="6542089"/>
            <a:ext cx="4342024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2E8D-80FD-449B-98A3-AC3661EB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754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632" y="0"/>
            <a:ext cx="4340754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30922CE-D4C6-4D47-B8DB-D50CC4C61590}" type="datetimeFigureOut">
              <a:rPr lang="id-ID" smtClean="0"/>
              <a:pPr/>
              <a:t>10/11/2021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5938"/>
            <a:ext cx="3446463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79"/>
            <a:ext cx="8013700" cy="309967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161"/>
            <a:ext cx="4340754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632" y="6542161"/>
            <a:ext cx="4340754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E6FF71D-6EC6-4162-B32B-8950587A547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817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052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40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496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831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4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10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9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99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623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05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32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080F-A47C-464A-98E0-8A6928AE94CB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0CA0-F13B-4F27-ABA4-93B40C81F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690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42000">
              <a:schemeClr val="accent1">
                <a:lumMod val="40000"/>
                <a:lumOff val="60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B65EABF-2E47-4940-A81A-523D223E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67" y="76200"/>
            <a:ext cx="2177925" cy="59651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869F77-DFB0-4A98-9DB2-EC42E5FF8C3E}"/>
              </a:ext>
            </a:extLst>
          </p:cNvPr>
          <p:cNvSpPr/>
          <p:nvPr/>
        </p:nvSpPr>
        <p:spPr bwMode="auto">
          <a:xfrm>
            <a:off x="2057400" y="271046"/>
            <a:ext cx="617220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Melaksanakan</a:t>
            </a:r>
            <a:r>
              <a:rPr lang="en-US" sz="1600" b="1" dirty="0">
                <a:solidFill>
                  <a:srgbClr val="043B89"/>
                </a:solidFill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Tugas</a:t>
            </a:r>
            <a:r>
              <a:rPr lang="en-US" sz="1600" b="1" dirty="0">
                <a:solidFill>
                  <a:srgbClr val="043B89"/>
                </a:solidFill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Sesuai</a:t>
            </a:r>
            <a:r>
              <a:rPr lang="en-US" sz="1600" b="1" dirty="0">
                <a:solidFill>
                  <a:srgbClr val="043B89"/>
                </a:solidFill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Perintah</a:t>
            </a:r>
            <a:r>
              <a:rPr lang="en-US" sz="1600" b="1" dirty="0">
                <a:solidFill>
                  <a:srgbClr val="043B89"/>
                </a:solidFill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Atasan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43B8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31A33-CB82-454D-8D92-8169F8E08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/>
          <a:stretch/>
        </p:blipFill>
        <p:spPr>
          <a:xfrm>
            <a:off x="838200" y="962151"/>
            <a:ext cx="704088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42000">
              <a:schemeClr val="accent1">
                <a:lumMod val="40000"/>
                <a:lumOff val="60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B65EABF-2E47-4940-A81A-523D223E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67" y="76200"/>
            <a:ext cx="2177925" cy="59651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869F77-DFB0-4A98-9DB2-EC42E5FF8C3E}"/>
              </a:ext>
            </a:extLst>
          </p:cNvPr>
          <p:cNvSpPr/>
          <p:nvPr/>
        </p:nvSpPr>
        <p:spPr bwMode="auto">
          <a:xfrm>
            <a:off x="2057400" y="271046"/>
            <a:ext cx="617220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Melaksanakan</a:t>
            </a:r>
            <a:r>
              <a:rPr lang="en-US" sz="1600" b="1" dirty="0">
                <a:solidFill>
                  <a:srgbClr val="043B89"/>
                </a:solidFill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Tugas</a:t>
            </a:r>
            <a:r>
              <a:rPr lang="en-US" sz="1600" b="1" dirty="0">
                <a:solidFill>
                  <a:srgbClr val="043B89"/>
                </a:solidFill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Sesuai</a:t>
            </a:r>
            <a:r>
              <a:rPr lang="en-US" sz="1600" b="1" dirty="0">
                <a:solidFill>
                  <a:srgbClr val="043B89"/>
                </a:solidFill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Perintah</a:t>
            </a:r>
            <a:r>
              <a:rPr lang="en-US" sz="1600" b="1" dirty="0">
                <a:solidFill>
                  <a:srgbClr val="043B89"/>
                </a:solidFill>
                <a:latin typeface="Arial Black" panose="020B0A04020102020204" pitchFamily="34" charset="0"/>
              </a:rPr>
              <a:t> </a:t>
            </a:r>
            <a:r>
              <a:rPr lang="en-US" sz="1600" b="1" dirty="0" err="1">
                <a:solidFill>
                  <a:srgbClr val="043B89"/>
                </a:solidFill>
                <a:latin typeface="Arial Black" panose="020B0A04020102020204" pitchFamily="34" charset="0"/>
              </a:rPr>
              <a:t>Atasan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43B89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76B3D-FACE-4184-980D-BAE1740D4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/>
          <a:stretch/>
        </p:blipFill>
        <p:spPr>
          <a:xfrm>
            <a:off x="1051560" y="885951"/>
            <a:ext cx="704088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298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76428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7</dc:creator>
  <cp:lastModifiedBy>surya</cp:lastModifiedBy>
  <cp:revision>372</cp:revision>
  <cp:lastPrinted>2020-04-16T03:04:42Z</cp:lastPrinted>
  <dcterms:created xsi:type="dcterms:W3CDTF">2018-02-01T03:17:57Z</dcterms:created>
  <dcterms:modified xsi:type="dcterms:W3CDTF">2021-11-10T14:13:55Z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2018-02-01T00:00:00Z</vt:filetime>
  </property>
</Properties>
</file>