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D6D1-9379-4E01-AF3D-3F3D8FE72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CC67-804A-45AC-82D8-97500A41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0414-0859-45F7-B449-27B31A9E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6456-C653-4341-A130-EF631AA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8048-8188-4EFD-8201-599D939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ABA9-F5CC-45F9-A5CF-DFA50904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B904-45CE-460F-BF22-79EB583F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1076-F850-4769-849E-68D3256F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9C57-3D7B-437A-9528-2AA5291F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E650-5518-4DDE-8EE8-DAB4EFC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52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504A5-2B47-4769-8B5C-A6B076DF4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CD682-FC77-4C23-A2B0-58BCB81D0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8DD5-6B8D-46BB-B323-03F9A0B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DBFF-7DD8-4470-BF91-2725C9F2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7E6B-9CBD-4320-A686-AF197CBB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7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2ADC-4C11-470F-A64F-EA3D8DDA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05B2-DE33-49EE-8890-47D0DC77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DCC5-D446-43AA-AC98-31F51A4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B23C-2DB7-4D0E-A0C8-E1921624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152F-79A3-4A92-86F1-4B66D8A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59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AD26-596C-495B-B62C-EDD90FC7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AF46-905B-4741-B47F-677E1510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A12B-D7D3-4CA0-9854-0FE09A36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33FC-6CD3-4A92-91F9-20CA2E12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761B-32DC-4DB0-B239-41713CA3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02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4F5B-2753-4EBD-9CFF-99CE18E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F578-0874-4F8F-A302-AD88927C1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43B7-F68D-4B61-8295-A952B81F7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C6363-872A-46C8-8F49-4869F71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B8923-6D4C-4B0B-A9CA-0BC98F99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A7EE3-559D-44D0-988E-472315C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74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CE7F-FFC7-4527-8EF3-EBA5BCD6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DCD25-9AEC-455C-B045-A753C04D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0B8CE-F2CA-4D24-AAB9-2C5ED9F79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5591A-2C99-4EB5-9B68-EEBDA735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CA59E-39C7-45C4-8F48-DA53BE0A1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0DD1-1F9F-41DD-A4D2-330DFBB8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6B037-8D9C-47CE-8751-7C0BA351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04F03-747C-4911-A596-CCE2D36E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2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69C3-F31B-4C89-9856-1A8D0FAD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CE56-38BE-44FD-A4E8-9D8AC354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E9BD5-8DC5-491F-B958-90F3B896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BDE2D-FCAE-4200-83F4-BC75AB9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6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4F6B-9032-4592-9234-21F39D4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946E2-4449-434C-85C3-C88CDE0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6ADF2-EF6A-433E-94C4-9228D75C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8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BFC-BB68-4DF3-99EF-D49C8FA8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FEC9-FB64-406B-B963-2A615217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43B8-2BA6-4B1C-BB2E-EFC3D117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5A0-4B43-4BA7-B239-874DD1A6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4968-EE38-4A96-A4C0-CAA98CBA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2320-C240-48B3-B281-06768277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47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9ECB-1024-4428-BAF3-9783BEC2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64E86-BD78-48DC-944E-7E244ABF6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CB90A-234B-4F92-9D75-A2EB9308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41C30-CCF2-408E-81D2-A7B410AD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704D-F69C-4ADD-97F3-AD182B36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25B5-A8BD-4D30-B768-E476450B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09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4762F-E0C5-404B-8841-63A3655A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0647-FEB2-49D3-8B73-FB9D42C1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2253-E0AF-4A23-88AD-90EB6023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B3F6-606B-49B1-B452-08F8B46216AD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53D0-3CE6-4FE9-8F82-49CEE124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32AF-774D-4A57-9755-29C782D6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F6C9-5424-4890-8029-EACD700593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2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0391B-8C4A-4FBB-A07E-F035CC1E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74" y="688109"/>
            <a:ext cx="9745390" cy="5481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09C1D-A3FD-4059-A490-DEFAF06BB7AB}"/>
              </a:ext>
            </a:extLst>
          </p:cNvPr>
          <p:cNvSpPr txBox="1"/>
          <p:nvPr/>
        </p:nvSpPr>
        <p:spPr>
          <a:xfrm>
            <a:off x="1246909" y="318777"/>
            <a:ext cx="420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meeting –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pelindo</a:t>
            </a:r>
            <a:r>
              <a:rPr lang="en-US" dirty="0"/>
              <a:t> </a:t>
            </a:r>
            <a:r>
              <a:rPr lang="en-US" dirty="0" err="1"/>
              <a:t>bersatu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14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5582-FCE8-4A26-AFFE-2A86310F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2" y="775277"/>
            <a:ext cx="10058400" cy="5657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220AC-3A0A-4D8D-9F56-A38117E8B613}"/>
              </a:ext>
            </a:extLst>
          </p:cNvPr>
          <p:cNvSpPr txBox="1"/>
          <p:nvPr/>
        </p:nvSpPr>
        <p:spPr>
          <a:xfrm>
            <a:off x="1366982" y="405945"/>
            <a:ext cx="398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meeting </a:t>
            </a:r>
            <a:r>
              <a:rPr lang="en-US" dirty="0" err="1"/>
              <a:t>evaluasia</a:t>
            </a:r>
            <a:r>
              <a:rPr lang="en-US" dirty="0"/>
              <a:t> </a:t>
            </a:r>
            <a:r>
              <a:rPr lang="en-US" dirty="0" err="1"/>
              <a:t>pelindo</a:t>
            </a:r>
            <a:r>
              <a:rPr lang="en-US" dirty="0"/>
              <a:t> </a:t>
            </a:r>
            <a:r>
              <a:rPr lang="en-US" dirty="0" err="1"/>
              <a:t>bersatu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69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9AD99-58B1-4ABE-A974-66FFF49A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043709"/>
            <a:ext cx="10501746" cy="5367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694A7-4E73-4499-8BA3-6F53B870C3A1}"/>
              </a:ext>
            </a:extLst>
          </p:cNvPr>
          <p:cNvSpPr txBox="1"/>
          <p:nvPr/>
        </p:nvSpPr>
        <p:spPr>
          <a:xfrm>
            <a:off x="775855" y="757382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meeting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usulan</a:t>
            </a:r>
            <a:r>
              <a:rPr lang="en-US" dirty="0"/>
              <a:t> RKAP 2022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5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Yani</dc:creator>
  <cp:lastModifiedBy>Ahmad Yani</cp:lastModifiedBy>
  <cp:revision>2</cp:revision>
  <dcterms:created xsi:type="dcterms:W3CDTF">2021-09-10T06:52:07Z</dcterms:created>
  <dcterms:modified xsi:type="dcterms:W3CDTF">2021-09-10T07:06:30Z</dcterms:modified>
</cp:coreProperties>
</file>