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JUSTIFIKASI RKAP 2021-2022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DINAS TI – AGUSTUS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1303867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Justifikasi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Maintenance TOS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0" y="2575467"/>
            <a:ext cx="31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734" y="2091267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Usulan</a:t>
            </a:r>
            <a:r>
              <a:rPr lang="en-US" dirty="0" smtClean="0"/>
              <a:t> RKAP 2021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 18.471.860.469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849033" y="2944799"/>
            <a:ext cx="45719" cy="18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28" y="3317333"/>
            <a:ext cx="49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(Total </a:t>
            </a:r>
            <a:r>
              <a:rPr lang="en-US" dirty="0" err="1" smtClean="0"/>
              <a:t>Biaya</a:t>
            </a:r>
            <a:r>
              <a:rPr lang="en-US" dirty="0" smtClean="0"/>
              <a:t> Software &amp; Hardware ) * 22%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240867" y="1193800"/>
            <a:ext cx="1261533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4105" y="1906601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33%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230872" y="2320331"/>
            <a:ext cx="45719" cy="18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4105" y="2734734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 </a:t>
            </a:r>
            <a:r>
              <a:rPr lang="en-US" dirty="0" err="1" smtClean="0"/>
              <a:t>dimulai</a:t>
            </a:r>
            <a:r>
              <a:rPr lang="en-US" dirty="0" smtClean="0"/>
              <a:t> di September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066" y="4127268"/>
            <a:ext cx="78655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, </a:t>
            </a:r>
            <a:r>
              <a:rPr lang="en-US" dirty="0" err="1" smtClean="0"/>
              <a:t>Seharusnya</a:t>
            </a:r>
            <a:r>
              <a:rPr lang="en-US" dirty="0" smtClean="0"/>
              <a:t> Maintenance Period </a:t>
            </a:r>
            <a:r>
              <a:rPr lang="en-US" dirty="0" err="1" smtClean="0"/>
              <a:t>dimuai</a:t>
            </a:r>
            <a:r>
              <a:rPr lang="en-US" dirty="0" smtClean="0"/>
              <a:t> di </a:t>
            </a:r>
            <a:r>
              <a:rPr lang="en-US" dirty="0" err="1" smtClean="0"/>
              <a:t>Maret</a:t>
            </a:r>
            <a:r>
              <a:rPr lang="en-US" dirty="0" smtClean="0"/>
              <a:t> 2021,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PTP, Vendor </a:t>
            </a:r>
            <a:r>
              <a:rPr lang="en-US" dirty="0" err="1" smtClean="0"/>
              <a:t>memberikan</a:t>
            </a:r>
            <a:r>
              <a:rPr lang="en-US" dirty="0" smtClean="0"/>
              <a:t> extend warranty period </a:t>
            </a:r>
            <a:r>
              <a:rPr lang="en-US" dirty="0" err="1" smtClean="0"/>
              <a:t>s.d</a:t>
            </a:r>
            <a:r>
              <a:rPr lang="en-US" dirty="0" smtClean="0"/>
              <a:t> September 2021.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908972" y="5170396"/>
            <a:ext cx="45719" cy="18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9064" y="5538000"/>
            <a:ext cx="78655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Untuk RKAP 2022,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maintenance fee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0" y="1295400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RKAP 2021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Stockable</a:t>
            </a:r>
            <a:r>
              <a:rPr lang="en-US" dirty="0" smtClean="0"/>
              <a:t> Part (Untuk Auto-Gate, Toolbox, </a:t>
            </a:r>
            <a:r>
              <a:rPr lang="en-US" dirty="0" err="1" smtClean="0"/>
              <a:t>Penyewaan</a:t>
            </a:r>
            <a:r>
              <a:rPr lang="en-US" dirty="0" smtClean="0"/>
              <a:t> HHT,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682068" y="2201332"/>
            <a:ext cx="135466" cy="19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0000" y="2587935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 172.135.300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0000" y="3493868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Untuk </a:t>
            </a:r>
            <a:r>
              <a:rPr lang="en-US" dirty="0" err="1" smtClean="0"/>
              <a:t>Triwulan</a:t>
            </a:r>
            <a:r>
              <a:rPr lang="en-US" dirty="0" smtClean="0"/>
              <a:t> III </a:t>
            </a:r>
            <a:r>
              <a:rPr lang="en-US" dirty="0" err="1" smtClean="0"/>
              <a:t>dan</a:t>
            </a:r>
            <a:r>
              <a:rPr lang="en-US" dirty="0" smtClean="0"/>
              <a:t> IV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0000" y="4399802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RKAP 2022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r>
              <a:rPr lang="en-US" dirty="0" smtClean="0"/>
              <a:t>247.292.435,</a:t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1 </a:t>
            </a:r>
            <a:r>
              <a:rPr lang="en-US" dirty="0" err="1" smtClean="0"/>
              <a:t>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86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102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3</vt:lpstr>
      <vt:lpstr>Slice</vt:lpstr>
      <vt:lpstr>JUSTIFIKASI RKAP 2021-2022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2021-08-02T02:03:56Z</dcterms:created>
  <dcterms:modified xsi:type="dcterms:W3CDTF">2021-08-02T02:26:17Z</dcterms:modified>
</cp:coreProperties>
</file>