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D2FB-690F-493C-AF84-46FF06BFA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1A4BC-1B1F-4EF6-9003-1F84E14E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6A49-D9ED-408D-AB00-71E148C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3489-303E-46DD-8FF2-67FA8669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BE2-3EB5-40B2-B2E6-AED389EC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3E45-A0A3-4EB5-950F-F425A8B7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269BA-B776-4051-9E50-ED6DEF59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BDF6-F887-48F9-B0E5-09BD1348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7248-5AA2-430E-807D-6C1F888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5F76-0DBF-43DA-913D-1E7D081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2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53A59-7598-49F9-9597-B6A9A673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2139F-9E27-4F6B-9734-DBEA1A9E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C08E-6BD6-40B3-9166-1C149913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2E4F-6DAA-4E9E-878B-169AEE3E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59B8-09B9-473D-A51F-4EE364F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9D9-FE04-4B6A-B243-D4B391E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EB3-DD5C-4DF2-A1D5-4B0D0A7D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077B-3873-4D4C-B0D8-81B5239D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30B7-B429-4FC2-99EE-4686FA18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C939-8E73-440C-A87E-5427249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208-89A9-4DBF-A9A0-DFD02FC5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7C94-5C9D-48A5-A734-999F443F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9F59-9092-420E-AEA0-E8579F56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C642-9257-4939-A5C6-3EF9A060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A4CB-1335-48F6-A665-772D9C1E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1C2F-ED83-483E-BE89-18FBF90C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E075-F030-42E3-950B-940F85C66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C9451-F9AE-4A26-8EA6-89308469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DA2E1-D5CD-4967-8BC7-E9F66A6C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5060-3CBA-4922-A76B-98E1FCE1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8894-616C-4A05-A5D1-0BD4A2EA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12E5-5C13-49ED-90F1-54F43DA5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364D-6B82-4E4D-97A3-1EE4CCB9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6E4A-324D-440F-A5B5-C1499BD9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08900-EC48-4256-B789-718E8CB22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9773C-CAF4-40AC-AABF-78F4C416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68F4D-B761-40FD-977C-1CD5FF0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08BBC-6CB0-47E4-A845-3FB44A88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D994F-6B09-45A9-B43F-109BF51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B638-E548-444A-A010-38B5E844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CC3D4-2569-4087-B418-791E85E9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584CB-EA29-439F-97DE-D67DADB0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55F81-2060-4FAA-AA76-984FA778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C2FCF-F80E-4C8E-91B6-6762F380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9BB85-51FE-4DB1-AA5F-4DD85E22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06DFD-3CB3-4793-A770-0351400E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4867-9A60-46F5-A69C-052DA86B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CFB9-8452-49EC-AD45-8C1D3132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2D46-89EF-4C8E-BCDB-387CB1AC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A47E-C894-4BE2-8889-651FB7A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A6ED-E4FF-41C4-BA0A-1225E358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D94B-95A7-4994-A148-F0FA1E27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6D08-48F7-489E-8FA4-F6F01A2B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0A669-2111-46C9-B24C-025E0C15A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2198-E7A1-45B0-8096-4C5912D5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17B66-70FD-4C25-8288-03EB8A29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2B378-C110-41CF-BD03-6C38AB65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D584-D733-4B85-BEEF-9FD15722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4BF22-D10E-4233-9ADE-4535A565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28735-B6CE-4500-9951-3BEA3092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51F-E6AB-4874-A6D5-1E03C9BF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744C-88EA-4EBC-8E28-2AFBEAAC05B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4666-B5B6-4D30-96A9-E46D8AC4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9D83-39B0-4799-A216-361A575D0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C7ED-A920-44BE-9929-6AE91444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ED1272-5997-453D-933E-6391FCFD1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563882"/>
              </p:ext>
            </p:extLst>
          </p:nvPr>
        </p:nvGraphicFramePr>
        <p:xfrm>
          <a:off x="952108" y="245097"/>
          <a:ext cx="10149384" cy="661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Slide" r:id="rId3" imgW="6094497" imgH="3427427" progId="PowerPoint.Slide.12">
                  <p:embed/>
                </p:oleObj>
              </mc:Choice>
              <mc:Fallback>
                <p:oleObj name="Slide" r:id="rId3" imgW="6094497" imgH="3427427" progId="PowerPoint.Slid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108" y="245097"/>
                        <a:ext cx="10149384" cy="6612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56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 Wardani</dc:creator>
  <cp:lastModifiedBy>Trisna Wardani</cp:lastModifiedBy>
  <cp:revision>1</cp:revision>
  <dcterms:created xsi:type="dcterms:W3CDTF">2022-05-31T05:05:55Z</dcterms:created>
  <dcterms:modified xsi:type="dcterms:W3CDTF">2022-05-31T05:06:12Z</dcterms:modified>
</cp:coreProperties>
</file>