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C17-40A0-9F12-6613-38C65C28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AB342-335C-106D-42F3-51396A55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FA1E-5E15-ADDA-2739-B69AC43F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E4C5-8FE8-1AE8-2EA4-1664D36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9917-2AEA-F036-E7A3-5131CAD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6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F7C1-D377-2CE6-E104-31DA4E6E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096C1-4777-9C68-30F0-3B6BC2568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D810-824D-E332-E1E7-7AAC4B94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6AE5-B1BF-A323-0EAA-56160987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BB6B-8FDB-A05C-D677-5D0E5B1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0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675CC-7EF4-FA2D-1CC1-AB2110E73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576F6-BE88-2E89-4B42-AB56A868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A328-0FD9-FF1B-5ACF-BB6E6706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E945-1FF8-F4AC-7602-E9C8A46C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E175-1388-D156-FA19-3D6A8A6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7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E40-4949-8CA4-B9EC-7FEE5D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AE37-62D7-0EF9-19D6-33E30F87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9D6F-9416-9750-6D04-4854B917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299A-D577-9EA4-CE9D-AEE0AC9C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748A-4460-0715-36F2-57325FFA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6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2422-5A6C-8B7B-C616-259257D4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D9600-2C58-E280-BF1B-5AD0C875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EAC2-7C0E-3741-6946-23E752BE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50F3-B943-622E-4516-82196798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0496-A70A-C824-4EA1-4D9D2CF3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5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26F2-2773-6432-974A-F6DBBA9F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D274-C8C4-A90C-D67D-326965384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43D-E366-97E1-B2C6-58268EEA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4A4C-78C0-B4CE-D8FB-89C06617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A94AD-1EBB-8271-96A2-533823C3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DA38-3C98-9B15-A1C7-FBADCA95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70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8404-3963-C2AF-419D-D622C216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E92F-90FB-93D2-81CF-7DDE1603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E5A95-19F1-0835-55D2-6D3D8FA3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F9E2E-4548-C7F5-5E04-EA6CBC9F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2361B-A5BA-CCF7-711A-B04306FD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09CEE-8674-2E6E-3C37-4A31700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A358A-B5F3-C5F6-4CAC-E037239F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4A33-39EF-3CD2-CE4E-5FA3668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5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FDFE-E382-24E6-354A-84A2CB7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0ADA4-CA4F-11A3-036C-0F1F431F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8FE58-2FF2-8B01-E701-A9EFFE7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7423A-E1CA-DE76-6F7D-AC817E3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8243E-6987-326E-9D8B-6A1F07D8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1339-2B7A-C6A2-B3D9-B11E3808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C4A39-29D7-2F9B-5F6C-16C2535D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2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FB34-165B-6417-72A5-14389AF1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41A6-6D43-4DD0-9B9E-ADA5CB1C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BC5F2-2652-FE01-075B-DDB469C0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2711-C48A-731D-E708-9F96DC68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43CF-31FC-A610-0775-B78391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F3254-669E-A914-F7E3-E0B8F28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9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DD10-D606-D79B-DC09-DB8A0E18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BFF6E-724D-1587-A5DC-F230943A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A2CDF-EF6B-5C4B-E401-9E7EB96B1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F9D91-835D-46EA-F2FB-25C19390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E7B0-EB1E-54DD-4052-85B6E62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6349-9D28-4153-8583-3215209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33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30137-6692-491A-ED25-6EC0AFD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5F08-810A-8F07-C674-891FE2F8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5399-4EEC-D65C-924A-AA7AFBE7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577B-54DA-4642-AC0B-9633FBF1C2BD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DADF-4F1E-F117-6AE3-BA504234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EA4E-3E2B-9DCD-5B88-88521DCC0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99CF-2DCB-4C6C-9062-C48418582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2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7768-3604-FEDE-630E-221BC41D8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CCBE-8E2D-254C-48C3-27B0415EB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1936-76B9-CBA4-7D07-9476D4CB2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0"/>
            <a:ext cx="2441972" cy="325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71ABA-77C7-9D3D-BE9A-30EC9D6E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6" y="0"/>
            <a:ext cx="2441972" cy="3255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F58EF-3998-39B2-5E9F-E11D5BBD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90" y="0"/>
            <a:ext cx="2441972" cy="3255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2DBB2-8F35-8E2F-95DF-A45672FA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74" y="0"/>
            <a:ext cx="2441972" cy="3255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5408AE-65E6-E151-AF45-656DC69EE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3602039"/>
            <a:ext cx="2441971" cy="325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717CE-7A6E-E0D5-F26E-669FAC18E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6" y="3602037"/>
            <a:ext cx="2441972" cy="3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Sitompul</dc:creator>
  <cp:lastModifiedBy>Fahmi Sitompul</cp:lastModifiedBy>
  <cp:revision>1</cp:revision>
  <dcterms:created xsi:type="dcterms:W3CDTF">2022-07-05T07:56:54Z</dcterms:created>
  <dcterms:modified xsi:type="dcterms:W3CDTF">2022-07-05T07:57:38Z</dcterms:modified>
</cp:coreProperties>
</file>