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41F-A6B5-4587-952D-4A24BB40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FF60-9751-4356-8FA4-F018E14E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E7C5-C582-4486-BF87-58022F94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9152-DBCB-4F73-85CF-0270C7D6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54FF-9B79-4AD3-A323-032D8555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1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70D9-BD0A-4B11-ADE3-4A4E1191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F22E2-F2C8-4BC4-ACFE-14CA0922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59B4-A0B9-485C-B443-2C219FD0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8B6C-A5AC-4943-8C3F-034CFF34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8155-34E7-4587-B5F6-EA1D86A3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8B9F8-8F61-49B3-8D21-DFD817096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B7EF6-F673-447F-BA75-19CCEE3D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6D66-55F7-4370-96B7-9B947EEE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67FA-D665-4BB4-8F2F-92FE5A11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019B-BB95-41BB-8C1B-350919FA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21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AC0B-75F3-48DA-B723-6B456300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E112-9212-47E4-A754-F848E267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DBE0-D891-4AD8-A1A0-6A8A8F63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E8E0-83CC-415E-B5D0-82D1072E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8F3E-DB15-4A85-B3AC-503AEDE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54E-BF45-4DB1-BC78-87BF7D1D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E8A82-361B-444E-9442-715C1346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92EF-48CF-4E03-A1D0-79E2FE8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E476-C1FC-4E01-A888-4D08840F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57C1-8B27-43F6-BABE-230A5EE7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7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BA0B-93F0-4110-B38A-6D3B4905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154-9749-4CBC-9AE3-4575954B6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3A0A-2F94-4FB9-8A2D-6F4C2E42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5E50-6709-4BDA-9214-CB68CCEE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CFEA-434D-4126-AA37-B717585D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FC06-A293-4EDD-A7C2-23BA68F0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63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733C-22C1-4787-B8AC-09BA0D49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8B15C-A2B2-44F1-B547-274A59AE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FF03-C365-4296-B5F9-A9FCF196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43C04-D9EA-49AA-BA06-D578AA74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52F1-28CD-4EB0-82E3-994AB65D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0E4CE-B2D6-4BD4-B0E5-20E0E741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59EED-F08C-43CB-9AB9-3F2569F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C878C-F80F-46F5-BA10-AFFB38E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835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CE9-689F-47F8-B3E7-167D20A7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7925A-2397-47AD-B273-D422A8A3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B2BE6-80E1-4A81-ABA9-F41BFDF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0ED36-D8F1-40D7-B1CA-7FD08475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67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DD5C6-070B-40D1-9DD7-899D8C5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380F5-BAB6-4C83-89FE-F9E1374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8A95-5DFB-4F45-940F-FEB7FD21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0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FF09-B4AA-40D8-8E14-DF898F27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3E84-C713-4A23-BFF3-39374A97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9D0E2-C700-4C30-AC40-0E89D427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04DA-7692-41D1-BE8A-7FD90A3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B9131-968E-4F45-AFDD-30ED4F08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CA90F-F5AE-48C1-AE4B-D9A195F3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8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C15A-3E6A-4C7F-B401-44271FC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1FE8-9E7A-4BF0-846C-A03A7634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96E7-0EA3-4695-BC32-6F7F8B5F1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9D6C-6BD0-4D1C-AB4F-A92288F9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8BEB-9F94-48C2-93AA-B92C81A0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96BC-C439-4DE4-B6AC-1734681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6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C8904-7048-47BD-9D1A-5C08DE3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C2F3-A542-4C13-A634-AFFC6245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2770-31AA-4DDB-BC6A-0428B29DD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2049-354A-4592-8B8C-0032C1833418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91F2-F523-45FF-A8CA-5C7F2FC0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F040-908A-4B5E-9B60-BC748795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9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7D34-149A-4E45-8323-1E042423B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7872" y="939420"/>
            <a:ext cx="5377132" cy="194385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/>
              <a:t>Kegiatan</a:t>
            </a:r>
            <a:r>
              <a:rPr lang="en-US" sz="3200" b="1" dirty="0"/>
              <a:t> </a:t>
            </a:r>
            <a:r>
              <a:rPr lang="en-US" sz="3200" b="1" dirty="0" err="1"/>
              <a:t>Pengoperasioan</a:t>
            </a:r>
            <a:r>
              <a:rPr lang="en-US" sz="3200" b="1" dirty="0"/>
              <a:t> </a:t>
            </a:r>
            <a:r>
              <a:rPr lang="en-US" sz="3200" b="1" dirty="0" err="1"/>
              <a:t>Terbatas</a:t>
            </a:r>
            <a:r>
              <a:rPr lang="en-US" sz="3200" b="1" dirty="0"/>
              <a:t> </a:t>
            </a:r>
            <a:r>
              <a:rPr lang="en-US" sz="3200" b="1" dirty="0" err="1"/>
              <a:t>kedua</a:t>
            </a:r>
            <a:r>
              <a:rPr lang="en-US" sz="3200" b="1" dirty="0"/>
              <a:t> dan </a:t>
            </a:r>
            <a:r>
              <a:rPr lang="en-US" sz="3200" b="1" dirty="0" err="1"/>
              <a:t>Ketiga</a:t>
            </a:r>
            <a:r>
              <a:rPr lang="en-US" sz="3200" b="1" dirty="0"/>
              <a:t> PT Prima Terminal </a:t>
            </a:r>
            <a:r>
              <a:rPr lang="en-US" sz="3200" b="1" dirty="0" err="1"/>
              <a:t>Petikemas</a:t>
            </a:r>
            <a:endParaRPr lang="en-ID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B7C9-5B2B-43D6-9DE3-B5F71B488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12CFC-A048-4928-A430-D25F4803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" y="260987"/>
            <a:ext cx="4319677" cy="1943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2518-5213-4B30-8257-A002C770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" y="2272342"/>
            <a:ext cx="4319677" cy="2429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60A19-B65E-4C9F-B556-332DBE73E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" y="4730331"/>
            <a:ext cx="4319680" cy="1943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13B79A-CDB6-4E6A-B63A-63450768A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41" y="4730331"/>
            <a:ext cx="4319680" cy="1943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32CA3-1DA5-41B5-A7E0-A521A3301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53" y="1082256"/>
            <a:ext cx="162091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Kegiatan Pengoperasioan Terbatas kedua dan Ketiga PT Prima Terminal Petikemas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Kegiatan Pengoperasioan Terbatas kedua dan Ketiga PT Prima Terminal Petikemas</dc:title>
  <dc:creator>WIN10PC</dc:creator>
  <cp:lastModifiedBy>Asus</cp:lastModifiedBy>
  <cp:revision>1</cp:revision>
  <dcterms:created xsi:type="dcterms:W3CDTF">2021-06-16T07:18:11Z</dcterms:created>
  <dcterms:modified xsi:type="dcterms:W3CDTF">2021-06-24T08:03:55Z</dcterms:modified>
</cp:coreProperties>
</file>