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222" autoAdjust="0"/>
  </p:normalViewPr>
  <p:slideViewPr>
    <p:cSldViewPr snapToGrid="0">
      <p:cViewPr varScale="1">
        <p:scale>
          <a:sx n="59" d="100"/>
          <a:sy n="59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78E95-A157-4B07-9772-92690359A28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E921E-AD89-4CC9-8CB5-7735BA9FE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3DA-C2AB-41E9-975C-E99A2A62C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2F12-0A21-41B2-AB33-91A15ACDE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9FB5-A9FB-4022-A58B-432AB8B2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8F4A-3E11-4535-ABD8-CEF348790CF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DCE3-2355-4D63-A5EF-63A87CFE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6D5C-881E-4F27-8FA2-0E1CE78F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1527-DEB8-492A-9003-6AAA6F7D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C1FFA-3A16-4DDA-91D8-2431C96A1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6EBA-06F0-43E6-A31A-B57ABE0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9F56-039B-4486-A0B4-29B8B84F0CF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F2D1-7D9C-4277-8D3C-66FCBBE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9DCC-A67D-4DC0-BE4B-A109EC3A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0092F-3EE9-4C5D-A4EA-1AAF5112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3765B-E853-499B-BE37-EA932DC1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9FB6-70EE-4FC4-9B97-D6D1F6E9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44B3-46C2-4226-AB1A-9CAFDA9C34A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ED4C-9853-4FD0-A2AA-8812B7C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A602-AF6E-4C7B-986E-36114C5C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F37B-C4D3-45A8-8D24-D6D83E6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79A3-3F21-40B5-B63B-17BEF085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F450-DC7B-4350-A791-58128BCE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B81D-18AE-4E49-8C28-FB01A22D42F0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E12C-D1C4-4373-967E-69957D65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85816-7A88-454A-A60C-C3B0D314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A6F-D970-4687-AD1B-6DC4A0B7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02B3-8291-4856-9321-061E4C17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C69F-3356-4D0A-AD2C-D37FECFC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4171C-E4AF-41A2-9366-AF3EF41E430F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E713-C637-4061-A3CF-5DA52C7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A9E5-4F42-4723-8331-66789CA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2D94-F313-4FF2-A494-83657419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C6D7-47CD-4CB4-905B-A6B0A0342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764E-1671-40B3-8544-FE577FAA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6B3B-2FD7-4DE7-8D98-0E681593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9867-5FAB-46AE-B4B0-0AD3439EA8C0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F3CFD-24D0-4821-A2C7-C69559AD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C57D6-295B-4ED4-96B4-B479A3D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7C7F-E3FB-444F-AF76-FC2FEFB8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8232-C8F0-4BF1-9363-1E6B4783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8399E-1E6A-49E0-B636-71C859164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4A61B-6025-4D7C-B308-C095204C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10D17-91D9-4BD6-966A-CB4637850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E59E9-2D11-4688-B341-DE6D84E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DB93-1A0F-4342-ADF6-B7875F5A1E50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CA653-F546-46EE-9849-019472FD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45AA-F108-48C9-9330-7A1F752E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CA97-9CC8-448D-91EC-13DDEF43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19E2E-7FB7-43E1-ACC4-1C606366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3C30-7987-416B-B730-155228AA3B76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5FDE1-5CB8-4FC4-A797-6AC7F88F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A7BB2-CCE6-4E7B-9D43-84D7A628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D22C7-FD2B-4640-8EC7-28471A3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001-03FF-42DF-B9C3-135D1EC0840C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69A28-2ECA-4ADB-A0A0-9AC31F2F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FB138-191B-4DAC-BEEB-565B81C5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48E7-C4CC-4001-802E-5A7CA35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7885-9BA4-42D5-8791-234B86F3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F6AB0-2A85-4185-9EE5-721E1DD1A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D75E-A8A2-49F3-A3D7-39A63D01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500F-060B-4662-870F-F442E84A6017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A8076-B456-414C-ADBC-6206894E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DADE-BD40-476E-B101-00F6C1AA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9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51C8-C731-4C7E-9E94-D56C167E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9E3F8-1C1C-4D8B-9BE7-7CA85D71A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660DF-4E71-4D41-8D71-640A447C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AB23-A907-4A30-92C9-F2AF66F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69598-880C-48FC-A80C-D18D125DC450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C729-B380-4EC0-85B4-7D8ED9DB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6C6E-3736-4076-8917-C66AFCC4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9F7C0-D38B-4A5C-9BF8-151938FA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7B581-913D-47E3-BF34-253EE114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E8B0-9039-43AF-9927-8BEEC2942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6D21-9FD1-4E27-BBC5-A8E7A60D99B9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7B98-BA62-42DB-8E82-11066187D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6D9D-9401-4AF5-9607-D23E36981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381A-A449-4ACE-BB4D-A9FF56775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561565-20C3-4356-83DC-E80B2815AF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791" y="6353833"/>
            <a:ext cx="11544421" cy="400110"/>
          </a:xfrm>
          <a:prstGeom prst="bentConnector3">
            <a:avLst>
              <a:gd name="adj1" fmla="val -116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093A7B-5986-41B5-8FED-BC2AED18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6403308"/>
            <a:ext cx="714556" cy="326793"/>
          </a:xfrm>
          <a:solidFill>
            <a:srgbClr val="FF0000"/>
          </a:solidFill>
        </p:spPr>
        <p:txBody>
          <a:bodyPr/>
          <a:lstStyle/>
          <a:p>
            <a:fld id="{1557381A-A449-4ACE-BB4D-A9FF56775299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DD10C-9551-4B1F-96A1-A2E0399D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1" y="127899"/>
            <a:ext cx="11650495" cy="66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5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PEMETAAN SUMBER CARGO EKSISTING PELABUHAN BELAWAN</dc:title>
  <dc:creator>Sindy Novita Haryati</dc:creator>
  <cp:lastModifiedBy>Asus</cp:lastModifiedBy>
  <cp:revision>310</cp:revision>
  <dcterms:created xsi:type="dcterms:W3CDTF">2020-01-02T07:02:32Z</dcterms:created>
  <dcterms:modified xsi:type="dcterms:W3CDTF">2021-04-19T17:12:00Z</dcterms:modified>
</cp:coreProperties>
</file>