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9F8D-60F6-4061-B12E-274CA7510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F3051-4B90-4EE2-92E6-2F1469245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83C2-D13C-41E4-8176-18F05545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FC82-4D19-40F0-BBE7-BCAC5D45B9C9}" type="datetimeFigureOut">
              <a:rPr lang="en-ID" smtClean="0"/>
              <a:t>12/04/2022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E7E26-EFB9-494B-9B29-96944B35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A80D4-430B-4CC9-AC88-463416C1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9C26-C12F-451E-8C9A-235B35E4D6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459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AF1C-EDE4-46F9-BD8F-C4C72308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75DA7-DC2A-46C8-81E1-BEC34E1A9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57450-70DD-4065-9631-4CC16DFA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FC82-4D19-40F0-BBE7-BCAC5D45B9C9}" type="datetimeFigureOut">
              <a:rPr lang="en-ID" smtClean="0"/>
              <a:t>12/04/2022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670D3-2372-4C7C-AB8E-3D9D6C3D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11A82-3848-4370-9F12-92526937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9C26-C12F-451E-8C9A-235B35E4D6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068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A0719-FC96-49E1-BC69-54A568177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B5964-FA41-4CBF-A969-FE32824EB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E66F4-2545-4643-8FA5-5A150C3E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FC82-4D19-40F0-BBE7-BCAC5D45B9C9}" type="datetimeFigureOut">
              <a:rPr lang="en-ID" smtClean="0"/>
              <a:t>12/04/2022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6B614-511A-4B96-820B-9E782E80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6713F-6F02-4AD2-9D03-66C81BF9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9C26-C12F-451E-8C9A-235B35E4D6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089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C59B-1F09-4421-BBFC-DF34FC8E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87DAA-034A-4B6A-896A-5EEDB563E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0F2E-0AC6-46AD-B969-8763BB78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FC82-4D19-40F0-BBE7-BCAC5D45B9C9}" type="datetimeFigureOut">
              <a:rPr lang="en-ID" smtClean="0"/>
              <a:t>12/04/2022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BE387-7CB6-4A45-BC48-7CFC09A7A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A3250-9874-459D-82C0-42BCE974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9C26-C12F-451E-8C9A-235B35E4D6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995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5ACC-5266-461A-A41B-78560640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C67A-B046-41D1-B86E-246657F7C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C621B-837D-4AA4-A0A0-B42A6418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FC82-4D19-40F0-BBE7-BCAC5D45B9C9}" type="datetimeFigureOut">
              <a:rPr lang="en-ID" smtClean="0"/>
              <a:t>12/04/2022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C0F13-1131-4037-9F2B-CE2E8047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0FEA6-993A-4055-9AC9-8BC9BC73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9C26-C12F-451E-8C9A-235B35E4D6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523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C77F-F664-4954-A733-0880C8EA0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A320-6E8A-4F3C-BC38-CBC30C865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D7D41-0435-4023-9B9B-E8C3EE988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D3A19-AB76-4997-9648-1934FF61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FC82-4D19-40F0-BBE7-BCAC5D45B9C9}" type="datetimeFigureOut">
              <a:rPr lang="en-ID" smtClean="0"/>
              <a:t>12/04/2022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FB38D-34B9-44A8-94DC-070332D0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7531A-4E38-4572-9E71-D3607CEE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9C26-C12F-451E-8C9A-235B35E4D6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1065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D3CF-94C7-4A51-A3AB-3382D845F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A103C-1BE5-46AA-9D07-6978CB2F9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90D05-81C9-4BF7-8DCD-B3A57B4A2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A8FF52-0161-45B3-990C-E82C1842A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C81D1-B40D-4F2C-AC06-9B885F855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E0035-E4CF-490E-82FC-9037C4F2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FC82-4D19-40F0-BBE7-BCAC5D45B9C9}" type="datetimeFigureOut">
              <a:rPr lang="en-ID" smtClean="0"/>
              <a:t>12/04/2022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B86EE7-D098-4C64-95C1-62A22C75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35B076-7EBD-4CB5-8290-B32AA52F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9C26-C12F-451E-8C9A-235B35E4D6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16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272F-AAA7-462B-9CAB-381D62F3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3248E-0E35-403E-9042-274C160B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FC82-4D19-40F0-BBE7-BCAC5D45B9C9}" type="datetimeFigureOut">
              <a:rPr lang="en-ID" smtClean="0"/>
              <a:t>12/04/2022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9B475-3020-4CE8-967F-FBA96AEF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08EA5-4DA4-4AA6-806B-DB743B4F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9C26-C12F-451E-8C9A-235B35E4D6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52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9E0D-2177-4E22-8771-9C527107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FC82-4D19-40F0-BBE7-BCAC5D45B9C9}" type="datetimeFigureOut">
              <a:rPr lang="en-ID" smtClean="0"/>
              <a:t>12/04/2022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09EFD-6D9D-41F7-B7E4-FFC7177D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47291-E737-40E8-9B19-2557B902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9C26-C12F-451E-8C9A-235B35E4D6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490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2C2F0-8791-4661-93D5-0494FDE1C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CEF54-C591-4392-A60E-483C27F64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4ADC6-CAF4-40C1-943C-B0A2DA554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D32DB-C12D-4819-8973-6B165EAF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FC82-4D19-40F0-BBE7-BCAC5D45B9C9}" type="datetimeFigureOut">
              <a:rPr lang="en-ID" smtClean="0"/>
              <a:t>12/04/2022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4253A-BFBF-4CBB-817A-20E30CAB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07CE7-F2D7-4888-A7C9-5D5EDBF1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9C26-C12F-451E-8C9A-235B35E4D6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146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66DC-61AD-4078-A523-27D34E75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DFC48-6DA3-418B-9704-9D43DAA00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CC987-C760-48CA-97E4-55BAE326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12998-392C-4020-804C-91F15ADA1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FC82-4D19-40F0-BBE7-BCAC5D45B9C9}" type="datetimeFigureOut">
              <a:rPr lang="en-ID" smtClean="0"/>
              <a:t>12/04/2022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0561D-D291-44CB-826A-AB8485AE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82D9B-86E0-4917-82F9-66D11FEA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9C26-C12F-451E-8C9A-235B35E4D6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981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BE67F5-B621-4B2F-981A-ABEF32D5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2A3EA-61BC-42F7-AACF-A80DD5E6B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7A8F8-4A4C-4827-A4BA-0D84874D2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3FC82-4D19-40F0-BBE7-BCAC5D45B9C9}" type="datetimeFigureOut">
              <a:rPr lang="en-ID" smtClean="0"/>
              <a:t>12/04/2022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2A52B-7525-47DF-98B1-504D9D264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F80DF-FB78-42FE-934C-5A4568FBE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9C26-C12F-451E-8C9A-235B35E4D6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440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D3FA0-6751-4BED-A53B-4304C44FF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3C692-6947-46DE-BB55-A18388EA1C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D9C77D-5E98-41DE-BDD9-D3790AF2D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40" y="1"/>
            <a:ext cx="1953578" cy="3255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F21B7B-7694-4041-A06A-C392EAA85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857" y="1"/>
            <a:ext cx="2441971" cy="32559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E31930-E4A8-4198-9A28-B4819661F9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679" y="1"/>
            <a:ext cx="1953577" cy="32559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580296-0C78-4D96-A2D3-9E8FB5858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440" y="1"/>
            <a:ext cx="2441972" cy="32559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C066C4-6967-4F74-835A-B0C9388B76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957" y="3361891"/>
            <a:ext cx="2437252" cy="32496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ADA15F-73B3-45BF-8E5A-E174B66867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112" y="3361891"/>
            <a:ext cx="1953577" cy="32559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C576E7D-8D07-4615-AE73-538759F3C9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592" y="3361891"/>
            <a:ext cx="1953577" cy="325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26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Fahmi Sitompul</dc:creator>
  <cp:lastModifiedBy>Fahmi Sitompul</cp:lastModifiedBy>
  <cp:revision>1</cp:revision>
  <cp:lastPrinted>2022-04-12T07:57:37Z</cp:lastPrinted>
  <dcterms:created xsi:type="dcterms:W3CDTF">2022-04-12T07:57:33Z</dcterms:created>
  <dcterms:modified xsi:type="dcterms:W3CDTF">2022-04-12T07:58:33Z</dcterms:modified>
</cp:coreProperties>
</file>