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FD8B-B570-45DB-B33B-937588A03E8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5EA-40F7-4F29-8539-A73E0287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92" y="94731"/>
            <a:ext cx="4967096" cy="3308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69" y="59198"/>
            <a:ext cx="4999110" cy="3329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2" y="3472226"/>
            <a:ext cx="4967096" cy="3308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134" y="3472226"/>
            <a:ext cx="5020945" cy="33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2021-09-22T01:45:31Z</dcterms:created>
  <dcterms:modified xsi:type="dcterms:W3CDTF">2021-09-22T01:45:43Z</dcterms:modified>
</cp:coreProperties>
</file>