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24" r:id="rId5"/>
    <p:sldId id="2531" r:id="rId6"/>
    <p:sldId id="24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74"/>
  </p:normalViewPr>
  <p:slideViewPr>
    <p:cSldViewPr snapToGrid="0" snapToObjects="1" showGuides="1">
      <p:cViewPr varScale="1">
        <p:scale>
          <a:sx n="114" d="100"/>
          <a:sy n="114" d="100"/>
        </p:scale>
        <p:origin x="216" y="84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4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8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 dirty="0"/>
              <a:t>WEBSITE GOES HERE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5092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 dirty="0"/>
              <a:t>WEBSITE GOES HERE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anchor="b"/>
          <a:lstStyle/>
          <a:p>
            <a:r>
              <a:rPr lang="en-US" dirty="0"/>
              <a:t>TITLE GOES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80A15A-88F2-2144-8707-F31DD26C52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6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4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Caption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hape 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540747" y="4350527"/>
            <a:ext cx="1919693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1600" b="1" i="0" spc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MARGIE'S TRAVEL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19100" y="798384"/>
            <a:ext cx="1" cy="2188805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7" name="Shap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6CB4B4D-7CA3-9044-876B-883B54F8677D}" type="slidenum">
              <a:rPr lang="en-US" sz="1050" smtClean="0">
                <a:solidFill>
                  <a:schemeClr val="tx2"/>
                </a:solidFill>
              </a:rPr>
              <a:pPr algn="ct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9" name="Shape 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537006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400" b="1" i="0" spc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74" r:id="rId3"/>
    <p:sldLayoutId id="2147483660" r:id="rId4"/>
    <p:sldLayoutId id="2147483670" r:id="rId5"/>
    <p:sldLayoutId id="2147483669" r:id="rId6"/>
    <p:sldLayoutId id="2147483664" r:id="rId7"/>
    <p:sldLayoutId id="2147483650" r:id="rId8"/>
    <p:sldLayoutId id="2147483653" r:id="rId9"/>
    <p:sldLayoutId id="2147483680" r:id="rId10"/>
    <p:sldLayoutId id="2147483678" r:id="rId11"/>
    <p:sldLayoutId id="2147483679" r:id="rId12"/>
    <p:sldLayoutId id="2147483672" r:id="rId13"/>
    <p:sldLayoutId id="2147483683" r:id="rId14"/>
    <p:sldLayoutId id="2147483675" r:id="rId15"/>
    <p:sldLayoutId id="2147483681" r:id="rId16"/>
    <p:sldLayoutId id="2147483682" r:id="rId17"/>
    <p:sldLayoutId id="2147483671" r:id="rId18"/>
    <p:sldLayoutId id="2147483677" r:id="rId19"/>
    <p:sldLayoutId id="2147483676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PELAKSANAAN BRIEFING PAGI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http://primatpk.com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5B550E-AFC9-44FF-ABB4-DDD56F04AE31}"/>
              </a:ext>
            </a:extLst>
          </p:cNvPr>
          <p:cNvSpPr/>
          <p:nvPr/>
        </p:nvSpPr>
        <p:spPr>
          <a:xfrm>
            <a:off x="218114" y="3229761"/>
            <a:ext cx="402671" cy="234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BB848-29BB-435D-BD41-7213ACDF2A2F}"/>
              </a:ext>
            </a:extLst>
          </p:cNvPr>
          <p:cNvSpPr/>
          <p:nvPr/>
        </p:nvSpPr>
        <p:spPr>
          <a:xfrm>
            <a:off x="169178" y="4246227"/>
            <a:ext cx="577442" cy="2348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7152938-FE32-44A3-B0B6-7909923876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4661" b="4661"/>
          <a:stretch>
            <a:fillRect/>
          </a:stretch>
        </p:blipFill>
        <p:spPr>
          <a:xfrm>
            <a:off x="964035" y="328569"/>
            <a:ext cx="9983228" cy="5092117"/>
          </a:xfr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6F62C9-A1BC-DD47-B0A8-8EF9838D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373" y="3259237"/>
            <a:ext cx="5445858" cy="246205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BRIEFING OLEH DIREKSI</a:t>
            </a:r>
            <a:br>
              <a:rPr lang="en-US" sz="8000" spc="-300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D5253D3-376F-F247-863E-0A946AC77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8373" y="4996086"/>
            <a:ext cx="5445858" cy="580815"/>
          </a:xfrm>
        </p:spPr>
        <p:txBody>
          <a:bodyPr>
            <a:noAutofit/>
          </a:bodyPr>
          <a:lstStyle/>
          <a:p>
            <a:pPr algn="just"/>
            <a:r>
              <a:rPr lang="en-US" sz="1400" dirty="0" err="1"/>
              <a:t>Kegiatan</a:t>
            </a:r>
            <a:r>
              <a:rPr lang="en-US" sz="1400" dirty="0"/>
              <a:t> briefing </a:t>
            </a:r>
            <a:r>
              <a:rPr lang="en-US" sz="1400" dirty="0" err="1"/>
              <a:t>dilakukan</a:t>
            </a:r>
            <a:r>
              <a:rPr lang="en-US" sz="1400" dirty="0"/>
              <a:t> oleh </a:t>
            </a:r>
            <a:r>
              <a:rPr lang="en-US" sz="1400" dirty="0" err="1"/>
              <a:t>Direksi</a:t>
            </a:r>
            <a:r>
              <a:rPr lang="en-US" sz="1400" dirty="0"/>
              <a:t> PT Prima Terminal </a:t>
            </a:r>
            <a:r>
              <a:rPr lang="en-US" sz="1400" dirty="0" err="1"/>
              <a:t>Petikemas</a:t>
            </a:r>
            <a:r>
              <a:rPr lang="en-US" sz="1400" dirty="0"/>
              <a:t> Bapak </a:t>
            </a:r>
            <a:r>
              <a:rPr lang="en-US" sz="1400" dirty="0" err="1"/>
              <a:t>Sandhy</a:t>
            </a:r>
            <a:r>
              <a:rPr lang="en-US" sz="1400" dirty="0"/>
              <a:t> Wijaya di Workshop </a:t>
            </a:r>
            <a:r>
              <a:rPr lang="en-US" sz="1400" dirty="0" err="1"/>
              <a:t>Belawan</a:t>
            </a:r>
            <a:r>
              <a:rPr lang="en-US" sz="1400" dirty="0"/>
              <a:t> </a:t>
            </a:r>
            <a:r>
              <a:rPr lang="en-US" sz="1400" dirty="0" err="1"/>
              <a:t>Fase</a:t>
            </a:r>
            <a:r>
              <a:rPr lang="en-US" sz="1400" dirty="0"/>
              <a:t> 2. </a:t>
            </a:r>
            <a:r>
              <a:rPr lang="en-US" sz="1400" dirty="0" err="1"/>
              <a:t>Kegiatan</a:t>
            </a:r>
            <a:r>
              <a:rPr lang="en-US" sz="1400" dirty="0"/>
              <a:t> briefing kali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ditekankan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bekerja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hati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perkembangan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DBFEEE1-96F7-4B23-9CE2-FFB0E24004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660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2FCB55E-59A0-A24E-82CA-C8675958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7" y="786810"/>
            <a:ext cx="4451278" cy="1395208"/>
          </a:xfrm>
        </p:spPr>
        <p:txBody>
          <a:bodyPr/>
          <a:lstStyle/>
          <a:p>
            <a:r>
              <a:rPr lang="en-US" dirty="0"/>
              <a:t>INTERNALISASI AKHLAK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DA8123-7ECD-2A44-A629-7F2DB0D01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2365010"/>
            <a:ext cx="4008437" cy="3099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Pada </a:t>
            </a:r>
            <a:r>
              <a:rPr lang="en-US" dirty="0" err="1"/>
              <a:t>kegiatan</a:t>
            </a:r>
            <a:r>
              <a:rPr lang="en-US" dirty="0"/>
              <a:t> briefing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menekankan</a:t>
            </a:r>
            <a:r>
              <a:rPr lang="en-US" dirty="0"/>
              <a:t> pada </a:t>
            </a:r>
            <a:r>
              <a:rPr lang="en-US" dirty="0" err="1"/>
              <a:t>internaliasi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inti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AKHLAK (</a:t>
            </a:r>
            <a:r>
              <a:rPr lang="en-US" dirty="0" err="1"/>
              <a:t>Amanah</a:t>
            </a:r>
            <a:r>
              <a:rPr lang="en-US" dirty="0"/>
              <a:t>, </a:t>
            </a:r>
            <a:r>
              <a:rPr lang="en-US" dirty="0" err="1"/>
              <a:t>Kompeten</a:t>
            </a:r>
            <a:r>
              <a:rPr lang="en-US" dirty="0"/>
              <a:t>, </a:t>
            </a:r>
            <a:r>
              <a:rPr lang="en-US" dirty="0" err="1"/>
              <a:t>Harmonis</a:t>
            </a:r>
            <a:r>
              <a:rPr lang="en-US" dirty="0"/>
              <a:t>, Loyal, </a:t>
            </a:r>
            <a:r>
              <a:rPr lang="en-US" dirty="0" err="1"/>
              <a:t>Adaptif</a:t>
            </a:r>
            <a:r>
              <a:rPr lang="en-US" dirty="0"/>
              <a:t>, </a:t>
            </a:r>
            <a:r>
              <a:rPr lang="en-US" dirty="0" err="1"/>
              <a:t>Kolaboratif</a:t>
            </a:r>
            <a:r>
              <a:rPr lang="en-US" dirty="0"/>
              <a:t>).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menginternalisasi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PT Prima Terminal </a:t>
            </a:r>
            <a:r>
              <a:rPr lang="en-US" dirty="0" err="1"/>
              <a:t>Petikemas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mengadopsi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28FCEBF-01A9-41D9-ADE0-78D615D3CE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5000" r="25000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27495E-F59B-4756-AA0E-2F2FDB2261F0}"/>
              </a:ext>
            </a:extLst>
          </p:cNvPr>
          <p:cNvSpPr/>
          <p:nvPr/>
        </p:nvSpPr>
        <p:spPr>
          <a:xfrm>
            <a:off x="169178" y="3491216"/>
            <a:ext cx="518719" cy="3099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06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646930_Travel presentation_AAS_v4" id="{69A0B7D3-DFC2-4DF4-94EE-39D7101E6D25}" vid="{C2C8F544-DED4-470E-87EA-91DC811D3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E2D894-9887-4C6E-B664-EB7E082F3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presentation</Template>
  <TotalTime>9</TotalTime>
  <Words>88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Gill Sans MT</vt:lpstr>
      <vt:lpstr>Gill Sans Nova Light</vt:lpstr>
      <vt:lpstr>Helvetica Light</vt:lpstr>
      <vt:lpstr>Office Theme</vt:lpstr>
      <vt:lpstr>PELAKSANAAN BRIEFING PAGI</vt:lpstr>
      <vt:lpstr>BRIEFING OLEH DIREKSI </vt:lpstr>
      <vt:lpstr>INTERNALISASI AKHLAK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PELAKSANAAN BRIEFING PAGI</dc:title>
  <dc:creator>WIN10PC</dc:creator>
  <cp:lastModifiedBy>WIN10PC</cp:lastModifiedBy>
  <cp:revision>1</cp:revision>
  <dcterms:created xsi:type="dcterms:W3CDTF">2021-03-17T09:56:54Z</dcterms:created>
  <dcterms:modified xsi:type="dcterms:W3CDTF">2021-03-17T10:06:15Z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