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D3B4-85AF-5FF1-1A73-EA911C68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B311E-98BE-3ED4-6E9C-435F5C19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4593-D44E-E5EC-2A57-4E607F3D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3052-5376-051D-9F7E-0075F58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5346-4212-66C0-3E37-F89578E4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5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9BDA-F950-94FD-EFA4-7816D4B6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A4ECF-35A1-CDA6-143A-A7F6CBF72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D12B-BB0C-F025-66D3-999C1E7A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71EE-741E-0FCD-281A-2FC24659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622A-3C97-75BE-87F9-1ED1EFB7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9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D18CE-A097-3A62-07CE-BCDA1F068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AFCC7-9A3D-FB98-B947-E3369B03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AC25-22BB-1EA7-0CB8-EC928D64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E49A-1633-40B8-3606-537C225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45EC-9A9F-A4B5-B29D-0BAABA19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653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7735-7D5C-DCCE-4FBE-25063C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CE73-4052-0B3D-8F32-37F05B2E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9175-E858-2814-33A3-5C9850D1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984E-7442-93CE-BD62-1EB4B3A5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52DC-0AF0-C407-4EA1-3B39D12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82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778A-590E-DCDB-131D-63E0D8B2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AD2A4-073F-0B21-8B89-146786C4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4D17-EF11-40D9-C626-FECDA603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8D3B-F13B-9113-4AAA-A86E37B0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2C92-67DA-165B-FC05-010564C3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4BA8-0621-EB1D-5A80-BC4DF023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7C0C-8D48-7B71-5ACE-544D9599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0BE8-7151-E534-FAC7-BB56ABAB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423E-FBCC-650D-8409-8A72EAB2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81A6-810F-3F55-2976-C7D60BCA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0E3EC-61F8-D412-22CF-EB969F9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2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9772-FAF7-4A87-3088-86B3BD42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100C-B2D5-8624-753D-EEAB79B3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CB88F-DC34-AE2A-7A91-F28DA323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952A7-A418-E5FF-311C-CBBED248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D1904-7498-C027-11C0-A09DEBE78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FE387-DA19-0039-0172-95981C9D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F8D25-6B45-9B67-EC95-519B95AC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07E11-8054-8FC5-8E16-614A655C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488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606-5147-5D64-0CDE-4C948B1F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10B66-A264-84DA-4DEC-68F53290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2A0F5-7D7A-7E5E-3A7A-B2169079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9D7D7-5B30-CFE5-C3DF-96960257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783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FFD87-DE40-D7CB-3385-EB046C6E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8C039-1D49-F9F3-E90F-A0CBC2B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F495-88AF-934A-CAAD-3D53FEC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8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69C1-0377-03A2-597D-9EA106F7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7B9F-66AC-B09F-4C84-DE0B338C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D2A95-872F-D0F5-F8CD-22A969AB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81DD-37EC-D103-5B75-77E51DDF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396F-11A6-5FEE-9FDD-E5AC27F7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6CC65-B11D-4082-30F6-CA5462A5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6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354C-1652-A086-4D86-4D98B549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E2C72-49CA-BF8B-6D6D-95C62C48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C5FE7-A5D3-9F92-2E9F-231294BE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9855A-137E-BD7B-54B2-03ED6404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EB47D-5A10-B116-0192-F7DFC4B9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7EE3-FFF1-B6D0-D3EB-FAC2ADA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02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E98DD-865F-AAB4-CED1-E967F459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A7CB-882B-207E-8A79-D155253A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2492-EBEF-25AD-7610-A49FBC546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45CA-447E-4FEC-B10E-2EB5D147ED7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C424-293A-F908-8BF7-106ACF3B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C59D-0E46-E483-A57B-98BD79560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AC6B-6A36-4CEF-B997-E4217653C5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74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1016-7096-4BA0-3E13-0A0F7CC4B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3BF7-6804-0E9B-BC3C-A37A66C09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AB66C-944A-13EA-E35B-C4348D4DD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" y="523226"/>
            <a:ext cx="4778778" cy="5973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464D5-F21C-CC37-BD23-87F21299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0998"/>
            <a:ext cx="6479682" cy="4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Sitompul</dc:creator>
  <cp:lastModifiedBy>Fahmi Sitompul</cp:lastModifiedBy>
  <cp:revision>1</cp:revision>
  <dcterms:created xsi:type="dcterms:W3CDTF">2022-07-04T07:17:13Z</dcterms:created>
  <dcterms:modified xsi:type="dcterms:W3CDTF">2022-07-04T07:17:40Z</dcterms:modified>
</cp:coreProperties>
</file>