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7" r:id="rId3"/>
    <p:sldId id="280" r:id="rId4"/>
    <p:sldId id="278" r:id="rId5"/>
    <p:sldId id="279" r:id="rId6"/>
    <p:sldId id="263" r:id="rId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7F1"/>
    <a:srgbClr val="4B4A4C"/>
    <a:srgbClr val="8CBABE"/>
    <a:srgbClr val="507C89"/>
    <a:srgbClr val="576868"/>
    <a:srgbClr val="9CC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0957" autoAdjust="0"/>
  </p:normalViewPr>
  <p:slideViewPr>
    <p:cSldViewPr snapToGrid="0">
      <p:cViewPr varScale="1">
        <p:scale>
          <a:sx n="78" d="100"/>
          <a:sy n="78" d="100"/>
        </p:scale>
        <p:origin x="542" y="7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C13B3C94-35DB-4D46-8FFB-6FB12077DE7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B8F22613-1060-494A-BC9A-5D470CCB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FEC87187-D292-464D-B00D-3E1549DE2E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73163"/>
            <a:ext cx="56388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2" tIns="45420" rIns="90842" bIns="45420" rtlCol="0" anchor="ctr"/>
          <a:lstStyle/>
          <a:p>
            <a:endParaRPr lang="en-US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6"/>
            <a:ext cx="5681980" cy="3696712"/>
          </a:xfrm>
          <a:prstGeom prst="rect">
            <a:avLst/>
          </a:prstGeom>
        </p:spPr>
        <p:txBody>
          <a:bodyPr vert="horz" lIns="90842" tIns="45420" rIns="90842" bIns="454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7C12C887-557A-48D1-BE37-0A187F06B6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6ED2-B5EC-4129-BCFF-4C5F174298E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48586" name="Rectangle 4"/>
          <p:cNvSpPr/>
          <p:nvPr/>
        </p:nvSpPr>
        <p:spPr>
          <a:xfrm>
            <a:off x="0" y="4799067"/>
            <a:ext cx="12192000" cy="2058939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8587" name="Text Box 44"/>
          <p:cNvSpPr txBox="1">
            <a:spLocks noChangeArrowheads="1"/>
          </p:cNvSpPr>
          <p:nvPr/>
        </p:nvSpPr>
        <p:spPr bwMode="auto">
          <a:xfrm>
            <a:off x="2732088" y="4930357"/>
            <a:ext cx="6911975" cy="769441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 b="1" dirty="0">
                <a:solidFill>
                  <a:srgbClr val="EA0000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</p:txBody>
      </p:sp>
      <p:sp>
        <p:nvSpPr>
          <p:cNvPr id="1048588" name="Text Box 44"/>
          <p:cNvSpPr txBox="1">
            <a:spLocks noChangeArrowheads="1"/>
          </p:cNvSpPr>
          <p:nvPr/>
        </p:nvSpPr>
        <p:spPr bwMode="auto">
          <a:xfrm>
            <a:off x="-44669" y="5196588"/>
            <a:ext cx="12281337" cy="1323439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LAPORAN SIMULASI TEST TERMINAL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id-ID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PT. </a:t>
            </a: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PRIMA TERMINAL PETIKEMAS</a:t>
            </a:r>
            <a:endParaRPr lang="id-ID" altLang="id-ID" b="1" dirty="0">
              <a:solidFill>
                <a:schemeClr val="tx2"/>
              </a:solidFill>
              <a:latin typeface="Arial" panose="020B0604020202020204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48589" name="TextBox 12"/>
          <p:cNvSpPr txBox="1"/>
          <p:nvPr/>
        </p:nvSpPr>
        <p:spPr>
          <a:xfrm>
            <a:off x="0" y="482725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Georgia" panose="02040502050405020303" pitchFamily="18" charset="0"/>
              </a:rPr>
              <a:t>Medan</a:t>
            </a:r>
            <a:r>
              <a:rPr lang="en-US" dirty="0">
                <a:latin typeface="Georgia" panose="02040502050405020303" pitchFamily="18" charset="0"/>
              </a:rPr>
              <a:t>,     </a:t>
            </a:r>
            <a:r>
              <a:rPr lang="en-US" dirty="0" err="1">
                <a:latin typeface="Georgia" panose="02040502050405020303" pitchFamily="18" charset="0"/>
              </a:rPr>
              <a:t>Februari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id-ID" dirty="0">
                <a:latin typeface="Georgia" panose="02040502050405020303" pitchFamily="18" charset="0"/>
              </a:rPr>
              <a:t>20</a:t>
            </a:r>
            <a:r>
              <a:rPr lang="en-US" dirty="0">
                <a:latin typeface="Georgia" panose="02040502050405020303" pitchFamily="18" charset="0"/>
              </a:rPr>
              <a:t>21</a:t>
            </a:r>
            <a:endParaRPr lang="en-ID" dirty="0">
              <a:latin typeface="Georgia" panose="02040502050405020303" pitchFamily="18" charset="0"/>
            </a:endParaRPr>
          </a:p>
        </p:txBody>
      </p:sp>
      <p:pic>
        <p:nvPicPr>
          <p:cNvPr id="20971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" y="188069"/>
            <a:ext cx="2912696" cy="807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sp>
        <p:nvSpPr>
          <p:cNvPr id="1048724" name="Title 1"/>
          <p:cNvSpPr txBox="1"/>
          <p:nvPr/>
        </p:nvSpPr>
        <p:spPr>
          <a:xfrm>
            <a:off x="0" y="643582"/>
            <a:ext cx="12192000" cy="532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# 1</a:t>
            </a:r>
            <a:endParaRPr lang="zh-CN" altLang="en-US" dirty="0"/>
          </a:p>
        </p:txBody>
      </p:sp>
      <p:pic>
        <p:nvPicPr>
          <p:cNvPr id="209718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419432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49507"/>
              </p:ext>
            </p:extLst>
          </p:nvPr>
        </p:nvGraphicFramePr>
        <p:xfrm>
          <a:off x="3121890" y="1459732"/>
          <a:ext cx="9070110" cy="12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URAIAN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STATUS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PIC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KETERANGAN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Truck external TT03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gate out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nominal </a:t>
                      </a:r>
                      <a:r>
                        <a:rPr lang="en-US" dirty="0" err="1"/>
                        <a:t>berat</a:t>
                      </a:r>
                      <a:r>
                        <a:rPr lang="en-US" dirty="0"/>
                        <a:t> pada gate out 04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terbaca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On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Progres</a:t>
                      </a:r>
                      <a:endParaRPr lang="en-ID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teknik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Akan di </a:t>
                      </a:r>
                      <a:r>
                        <a:rPr lang="en-US" dirty="0" err="1"/>
                        <a:t>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kalibrasi</a:t>
                      </a:r>
                      <a:r>
                        <a:rPr lang="en-US" dirty="0"/>
                        <a:t> oleh Tim </a:t>
                      </a:r>
                      <a:r>
                        <a:rPr lang="en-US" dirty="0" err="1"/>
                        <a:t>teknik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726" name="TextBox 6"/>
          <p:cNvSpPr txBox="1"/>
          <p:nvPr/>
        </p:nvSpPr>
        <p:spPr>
          <a:xfrm>
            <a:off x="267672" y="1059623"/>
            <a:ext cx="119243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03 </a:t>
            </a:r>
            <a:r>
              <a:rPr lang="en-US" sz="2000" b="1" dirty="0" err="1"/>
              <a:t>februari</a:t>
            </a:r>
            <a:r>
              <a:rPr lang="en-US" sz="2000" b="1" dirty="0"/>
              <a:t> 2021, 09.00 – 15.30 WIB</a:t>
            </a:r>
            <a:endParaRPr lang="en-ID" sz="2000" b="1" dirty="0"/>
          </a:p>
        </p:txBody>
      </p:sp>
      <p:graphicFrame>
        <p:nvGraphicFramePr>
          <p:cNvPr id="419432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65647"/>
              </p:ext>
            </p:extLst>
          </p:nvPr>
        </p:nvGraphicFramePr>
        <p:xfrm>
          <a:off x="0" y="1059622"/>
          <a:ext cx="3121890" cy="57983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 err="1"/>
                        <a:t>Petugas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Peralatan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 err="1"/>
                        <a:t>Planner:Ikhsan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Halomoan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600" b="0" dirty="0"/>
                        <a:t>STS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S</a:t>
                      </a:r>
                      <a:r>
                        <a:rPr lang="en-ID" sz="1600" b="0" dirty="0"/>
                        <a:t>TS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STS 03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en-US" sz="1600" b="0" dirty="0"/>
                        <a:t>STS 04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RTG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ARTG 09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BLOCK E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TT02 dan TT03 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2189">
                <a:tc>
                  <a:txBody>
                    <a:bodyPr/>
                    <a:lstStyle/>
                    <a:p>
                      <a:r>
                        <a:rPr lang="en-US" altLang="en-US" dirty="0"/>
                        <a:t>  </a:t>
                      </a:r>
                      <a:r>
                        <a:rPr lang="en-US" altLang="en-US" sz="1600" dirty="0"/>
                        <a:t>17</a:t>
                      </a:r>
                      <a:endParaRPr lang="in-ID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HHT 02 &amp; 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sp>
        <p:nvSpPr>
          <p:cNvPr id="1048724" name="Title 1"/>
          <p:cNvSpPr txBox="1"/>
          <p:nvPr/>
        </p:nvSpPr>
        <p:spPr>
          <a:xfrm>
            <a:off x="0" y="643582"/>
            <a:ext cx="12192000" cy="532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# 2</a:t>
            </a:r>
            <a:endParaRPr lang="zh-CN" altLang="en-US" dirty="0"/>
          </a:p>
        </p:txBody>
      </p:sp>
      <p:pic>
        <p:nvPicPr>
          <p:cNvPr id="209718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419432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29983"/>
              </p:ext>
            </p:extLst>
          </p:nvPr>
        </p:nvGraphicFramePr>
        <p:xfrm>
          <a:off x="3121890" y="1459733"/>
          <a:ext cx="9040732" cy="12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7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URAIAN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STATUS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PIC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KETERANGAN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Gate In 2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Kios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– K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masuk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air.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+mn-lt"/>
                        </a:rPr>
                        <a:t>Selesai</a:t>
                      </a:r>
                      <a:endParaRPr lang="en-ID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TI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Perangkat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ada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di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Kios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–K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dikeringkan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semua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air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hujan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masuk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kedalam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Kios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–K.</a:t>
                      </a:r>
                      <a:endParaRPr lang="en-ID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726" name="TextBox 6"/>
          <p:cNvSpPr txBox="1"/>
          <p:nvPr/>
        </p:nvSpPr>
        <p:spPr>
          <a:xfrm>
            <a:off x="267672" y="1059623"/>
            <a:ext cx="119243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 </a:t>
            </a:r>
            <a:r>
              <a:rPr lang="en-US" sz="2000" b="1" dirty="0" err="1"/>
              <a:t>Februari</a:t>
            </a:r>
            <a:r>
              <a:rPr lang="en-US" sz="2000" b="1" dirty="0"/>
              <a:t> 2021, 09.00 – 15.30 WIB</a:t>
            </a:r>
            <a:endParaRPr lang="en-ID" sz="2000" b="1" dirty="0"/>
          </a:p>
        </p:txBody>
      </p:sp>
      <p:graphicFrame>
        <p:nvGraphicFramePr>
          <p:cNvPr id="4194327" name="Table 7"/>
          <p:cNvGraphicFramePr>
            <a:graphicFrameLocks noGrp="1"/>
          </p:cNvGraphicFramePr>
          <p:nvPr/>
        </p:nvGraphicFramePr>
        <p:xfrm>
          <a:off x="0" y="1059622"/>
          <a:ext cx="3121890" cy="5453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 err="1"/>
                        <a:t>Petugas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Peralatan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Planner: Nico </a:t>
                      </a:r>
                      <a:r>
                        <a:rPr lang="en-US" sz="1600" b="0" dirty="0" err="1"/>
                        <a:t>Barus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600" b="0" dirty="0"/>
                        <a:t>STS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S</a:t>
                      </a:r>
                      <a:r>
                        <a:rPr lang="en-ID" sz="1600" b="0" dirty="0"/>
                        <a:t>TS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RTG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ARTG 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dirty="0"/>
                        <a:t>ARTG 06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9695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BLOCK C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TT04 dan TT05 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2189">
                <a:tc>
                  <a:txBody>
                    <a:bodyPr/>
                    <a:lstStyle/>
                    <a:p>
                      <a:r>
                        <a:rPr lang="en-US" altLang="en-US" dirty="0"/>
                        <a:t>  </a:t>
                      </a:r>
                      <a:r>
                        <a:rPr lang="en-US" altLang="en-US" sz="1600" dirty="0"/>
                        <a:t>18</a:t>
                      </a:r>
                      <a:endParaRPr lang="in-ID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HHT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0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sp>
        <p:nvSpPr>
          <p:cNvPr id="1048724" name="Title 1"/>
          <p:cNvSpPr txBox="1"/>
          <p:nvPr/>
        </p:nvSpPr>
        <p:spPr>
          <a:xfrm>
            <a:off x="0" y="643582"/>
            <a:ext cx="12192000" cy="532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# 3</a:t>
            </a:r>
            <a:endParaRPr lang="zh-CN" altLang="en-US" dirty="0"/>
          </a:p>
        </p:txBody>
      </p:sp>
      <p:pic>
        <p:nvPicPr>
          <p:cNvPr id="209718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419432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25800"/>
              </p:ext>
            </p:extLst>
          </p:nvPr>
        </p:nvGraphicFramePr>
        <p:xfrm>
          <a:off x="3121890" y="1459732"/>
          <a:ext cx="9070110" cy="12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URAIAN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STATUS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PIC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KETERANGAN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Kegiatan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muat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blok</a:t>
                      </a:r>
                      <a:r>
                        <a:rPr lang="en-US" dirty="0"/>
                        <a:t> B, ARTG 04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pergerakan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Pick Up container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Job ,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status di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system GIVING WAY.</a:t>
                      </a:r>
                      <a:endParaRPr dirty="0"/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On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Progres</a:t>
                      </a:r>
                      <a:endParaRPr lang="en-ID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D" sz="16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TI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……………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726" name="TextBox 6"/>
          <p:cNvSpPr txBox="1"/>
          <p:nvPr/>
        </p:nvSpPr>
        <p:spPr>
          <a:xfrm>
            <a:off x="267672" y="1059623"/>
            <a:ext cx="119243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17 F</a:t>
            </a:r>
            <a:r>
              <a:rPr lang="en-US" sz="2000" b="1"/>
              <a:t>ebruari</a:t>
            </a:r>
            <a:r>
              <a:rPr lang="en-US" sz="2000" b="1" dirty="0"/>
              <a:t> 2021, 09.00 – 15.30 WIB</a:t>
            </a:r>
            <a:endParaRPr lang="en-ID" sz="2000" b="1" dirty="0"/>
          </a:p>
        </p:txBody>
      </p:sp>
      <p:graphicFrame>
        <p:nvGraphicFramePr>
          <p:cNvPr id="419432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53911"/>
              </p:ext>
            </p:extLst>
          </p:nvPr>
        </p:nvGraphicFramePr>
        <p:xfrm>
          <a:off x="0" y="1059622"/>
          <a:ext cx="3121890" cy="5453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 err="1"/>
                        <a:t>Petugas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Peralatan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Planner: Nico </a:t>
                      </a:r>
                      <a:r>
                        <a:rPr lang="en-US" sz="1600" b="0" dirty="0" err="1"/>
                        <a:t>Barus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600" b="0" dirty="0"/>
                        <a:t>STS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S</a:t>
                      </a:r>
                      <a:r>
                        <a:rPr lang="en-ID" sz="1600" b="0" dirty="0"/>
                        <a:t>TS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RTG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ARTG 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dirty="0"/>
                        <a:t>ARTG 06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9695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BLOCK C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TT04 dan TT05 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2189">
                <a:tc>
                  <a:txBody>
                    <a:bodyPr/>
                    <a:lstStyle/>
                    <a:p>
                      <a:r>
                        <a:rPr lang="en-US" altLang="en-US" dirty="0"/>
                        <a:t>  </a:t>
                      </a:r>
                      <a:r>
                        <a:rPr lang="en-US" altLang="en-US" sz="1600" dirty="0"/>
                        <a:t>18</a:t>
                      </a:r>
                      <a:endParaRPr lang="in-ID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HHT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sp>
        <p:nvSpPr>
          <p:cNvPr id="1048724" name="Title 1"/>
          <p:cNvSpPr txBox="1"/>
          <p:nvPr/>
        </p:nvSpPr>
        <p:spPr>
          <a:xfrm>
            <a:off x="0" y="643582"/>
            <a:ext cx="12192000" cy="532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# 4</a:t>
            </a:r>
            <a:endParaRPr lang="zh-CN" altLang="en-US" dirty="0"/>
          </a:p>
        </p:txBody>
      </p:sp>
      <p:pic>
        <p:nvPicPr>
          <p:cNvPr id="209718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419432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41085"/>
              </p:ext>
            </p:extLst>
          </p:nvPr>
        </p:nvGraphicFramePr>
        <p:xfrm>
          <a:off x="3121890" y="1459732"/>
          <a:ext cx="9070111" cy="12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URAIAN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STATUS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PIC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KETERANGAN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Ketika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Discharging ARTG 08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terima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Job.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On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Progres</a:t>
                      </a:r>
                      <a:endParaRPr lang="en-ID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D" sz="16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TI</a:t>
                      </a:r>
                      <a:endParaRPr lang="en-ID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Solusi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ARTG 08 di Assign WQ List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ulang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pihak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Planner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 X.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726" name="TextBox 6"/>
          <p:cNvSpPr txBox="1"/>
          <p:nvPr/>
        </p:nvSpPr>
        <p:spPr>
          <a:xfrm>
            <a:off x="267672" y="1059623"/>
            <a:ext cx="119243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24 </a:t>
            </a:r>
            <a:r>
              <a:rPr lang="en-US" sz="2000" b="1" dirty="0" err="1"/>
              <a:t>februari</a:t>
            </a:r>
            <a:r>
              <a:rPr lang="en-US" sz="2000" b="1" dirty="0"/>
              <a:t> 2021, 09.00 – 15.30 WIB</a:t>
            </a:r>
            <a:endParaRPr lang="en-ID" sz="2000" b="1" dirty="0"/>
          </a:p>
        </p:txBody>
      </p:sp>
      <p:graphicFrame>
        <p:nvGraphicFramePr>
          <p:cNvPr id="419432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88046"/>
              </p:ext>
            </p:extLst>
          </p:nvPr>
        </p:nvGraphicFramePr>
        <p:xfrm>
          <a:off x="0" y="1059622"/>
          <a:ext cx="3121890" cy="5453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 err="1"/>
                        <a:t>Petugas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Peralatan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Planner: Farhan Aris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600" b="0" dirty="0"/>
                        <a:t>STS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S</a:t>
                      </a:r>
                      <a:r>
                        <a:rPr lang="en-ID" sz="1600" b="0" dirty="0"/>
                        <a:t>TS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RTG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</a:rPr>
                        <a:t>RGT 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ARTG 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dirty="0"/>
                        <a:t>ARTG 08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7367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/>
                        <a:t>BLOCK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BLOCK D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dirty="0"/>
                        <a:t>TT 07 dan TT 08 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2189">
                <a:tc>
                  <a:txBody>
                    <a:bodyPr/>
                    <a:lstStyle/>
                    <a:p>
                      <a:r>
                        <a:rPr lang="en-US" altLang="en-US" dirty="0"/>
                        <a:t>  </a:t>
                      </a:r>
                      <a:r>
                        <a:rPr lang="en-US" altLang="en-US" sz="1600" dirty="0"/>
                        <a:t>17</a:t>
                      </a:r>
                      <a:endParaRPr lang="in-ID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HHT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sp>
        <p:nvSpPr>
          <p:cNvPr id="1048630" name="Title 1"/>
          <p:cNvSpPr txBox="1"/>
          <p:nvPr/>
        </p:nvSpPr>
        <p:spPr>
          <a:xfrm>
            <a:off x="0" y="668739"/>
            <a:ext cx="12192000" cy="532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sp>
        <p:nvSpPr>
          <p:cNvPr id="1048631" name="Content Placeholder 7"/>
          <p:cNvSpPr>
            <a:spLocks noGrp="1"/>
          </p:cNvSpPr>
          <p:nvPr>
            <p:ph idx="1"/>
          </p:nvPr>
        </p:nvSpPr>
        <p:spPr>
          <a:xfrm>
            <a:off x="838200" y="1388871"/>
            <a:ext cx="10515600" cy="3877192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400" dirty="0" err="1"/>
              <a:t>Kendala</a:t>
            </a:r>
            <a:r>
              <a:rPr lang="en-US" sz="2400" dirty="0"/>
              <a:t> minor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IT dan ARTG,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IT dan </a:t>
            </a:r>
            <a:r>
              <a:rPr lang="en-US" sz="2400" dirty="0" err="1"/>
              <a:t>Peralatan</a:t>
            </a:r>
            <a:r>
              <a:rPr lang="en-US" sz="2400" dirty="0"/>
              <a:t> Standby agar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diantisipasi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terganggu</a:t>
            </a:r>
            <a:r>
              <a:rPr lang="en-US" sz="24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2400" dirty="0" err="1"/>
              <a:t>Kesiapan</a:t>
            </a:r>
            <a:r>
              <a:rPr lang="en-US" sz="2400" dirty="0"/>
              <a:t> IT dan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terpenting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ditargerkan</a:t>
            </a:r>
            <a:r>
              <a:rPr lang="en-US" sz="2400" dirty="0"/>
              <a:t> </a:t>
            </a:r>
            <a:r>
              <a:rPr lang="en-US" sz="2400" dirty="0" err="1"/>
              <a:t>Menejemen</a:t>
            </a:r>
            <a:r>
              <a:rPr lang="en-US" sz="2400" dirty="0"/>
              <a:t> Prima TPK.</a:t>
            </a:r>
          </a:p>
          <a:p>
            <a:pPr marL="514350" indent="-514350" algn="just">
              <a:buAutoNum type="arabicPeriod"/>
            </a:pPr>
            <a:r>
              <a:rPr lang="en-US" sz="2400" dirty="0" err="1"/>
              <a:t>Koordinasi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Divisi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kemajuan</a:t>
            </a:r>
            <a:r>
              <a:rPr lang="en-US" sz="2400" dirty="0"/>
              <a:t> PT Prima Terminal </a:t>
            </a:r>
            <a:r>
              <a:rPr lang="en-US" sz="2400" dirty="0" err="1"/>
              <a:t>Petikemas</a:t>
            </a:r>
            <a:r>
              <a:rPr lang="en-US" sz="2400" dirty="0"/>
              <a:t>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Tim yang Solid.</a:t>
            </a:r>
          </a:p>
          <a:p>
            <a:pPr marL="514350" indent="-514350" algn="just">
              <a:buAutoNum type="arabicPeriod"/>
            </a:pP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yang kami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koreksi</a:t>
            </a:r>
            <a:r>
              <a:rPr lang="en-US" sz="2400" dirty="0"/>
              <a:t> dan </a:t>
            </a:r>
            <a:r>
              <a:rPr lang="en-US" sz="2400" dirty="0" err="1"/>
              <a:t>ditindaklanjuti</a:t>
            </a:r>
            <a:r>
              <a:rPr lang="en-US" sz="2400" dirty="0"/>
              <a:t> agar TPK Prima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target – target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menejemen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546</Words>
  <Application>Microsoft Office PowerPoint</Application>
  <PresentationFormat>Widescreen</PresentationFormat>
  <Paragraphs>184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defi</dc:creator>
  <cp:lastModifiedBy>fikri hakim</cp:lastModifiedBy>
  <cp:revision>20</cp:revision>
  <cp:lastPrinted>2021-03-08T11:40:32Z</cp:lastPrinted>
  <dcterms:created xsi:type="dcterms:W3CDTF">2020-01-08T12:40:54Z</dcterms:created>
  <dcterms:modified xsi:type="dcterms:W3CDTF">2021-03-29T16:10:36Z</dcterms:modified>
</cp:coreProperties>
</file>