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67" r:id="rId4"/>
    <p:sldId id="264" r:id="rId5"/>
    <p:sldId id="270" r:id="rId6"/>
    <p:sldId id="279" r:id="rId7"/>
    <p:sldId id="28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8EEA18"/>
    <a:srgbClr val="C09200"/>
    <a:srgbClr val="008BBC"/>
    <a:srgbClr val="E60073"/>
    <a:srgbClr val="6BB010"/>
    <a:srgbClr val="184F86"/>
    <a:srgbClr val="0B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FCF-A1E2-44A8-BB4B-75FB70D98D9C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039B-664B-495A-A450-FF0ADEC77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039B-664B-495A-A450-FF0ADEC771E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039B-664B-495A-A450-FF0ADEC771E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039B-664B-495A-A450-FF0ADEC771E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039B-664B-495A-A450-FF0ADEC771E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039B-664B-495A-A450-FF0ADEC771E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039B-664B-495A-A450-FF0ADEC771E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D039B-664B-495A-A450-FF0ADEC771E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4" y="550068"/>
            <a:ext cx="10762141" cy="575786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5BBC-1CBA-441C-83C6-936319AFA35F}" type="datetimeFigureOut">
              <a:rPr lang="zh-CN" altLang="en-US" smtClean="0"/>
              <a:t>2020-9-28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F173-C754-45D5-BFF8-6CF529927E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909" y="4160994"/>
            <a:ext cx="1504517" cy="16349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1" y="1326171"/>
            <a:ext cx="1419679" cy="155949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18" y="5605462"/>
            <a:ext cx="2533650" cy="25050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412" y="90487"/>
            <a:ext cx="1562100" cy="10096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033026" y="2193004"/>
            <a:ext cx="8413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英语研习社换届竞选</a:t>
            </a:r>
            <a:endParaRPr lang="zh-CN" altLang="en-US" sz="6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95134" y="3590276"/>
            <a:ext cx="500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竞聘职位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团支书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竞选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阮子亲</a:t>
            </a:r>
          </a:p>
        </p:txBody>
      </p:sp>
    </p:spTree>
  </p:cSld>
  <p:clrMapOvr>
    <a:masterClrMapping/>
  </p:clrMapOvr>
  <p:transition spd="slow" advClick="0" advTm="784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3883" y="2427672"/>
            <a:ext cx="185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83883" y="3443335"/>
            <a:ext cx="185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20569" y="1324585"/>
            <a:ext cx="4832917" cy="769441"/>
            <a:chOff x="5820569" y="1324585"/>
            <a:chExt cx="4832917" cy="769441"/>
          </a:xfrm>
        </p:grpSpPr>
        <p:sp>
          <p:nvSpPr>
            <p:cNvPr id="6" name="文本框 5"/>
            <p:cNvSpPr txBox="1"/>
            <p:nvPr/>
          </p:nvSpPr>
          <p:spPr>
            <a:xfrm>
              <a:off x="5820569" y="1324585"/>
              <a:ext cx="8437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64287" y="1324585"/>
              <a:ext cx="2407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个人简介</a:t>
              </a:r>
              <a:endPara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64287" y="1647750"/>
              <a:ext cx="398919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Failure is probably the fortification in your pole.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0569" y="2443934"/>
            <a:ext cx="4832917" cy="800219"/>
            <a:chOff x="5820569" y="2443934"/>
            <a:chExt cx="4832917" cy="800219"/>
          </a:xfrm>
        </p:grpSpPr>
        <p:sp>
          <p:nvSpPr>
            <p:cNvPr id="11" name="文本框 10"/>
            <p:cNvSpPr txBox="1"/>
            <p:nvPr/>
          </p:nvSpPr>
          <p:spPr>
            <a:xfrm>
              <a:off x="6664287" y="2505490"/>
              <a:ext cx="2407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岗位认识</a:t>
              </a:r>
              <a:endParaRPr lang="zh-CN" altLang="en-US" sz="2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64287" y="2828655"/>
              <a:ext cx="398919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Failure is probably the fortification in your pole. 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820569" y="2443934"/>
              <a:ext cx="8437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20569" y="3594061"/>
            <a:ext cx="4832917" cy="830997"/>
            <a:chOff x="5820569" y="3594061"/>
            <a:chExt cx="4832917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6664287" y="3686395"/>
              <a:ext cx="2407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胜任能力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64287" y="4009560"/>
              <a:ext cx="398919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Failure is probably the fortification in your pole. 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20569" y="3594061"/>
              <a:ext cx="8437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20569" y="4838817"/>
            <a:ext cx="4832917" cy="769441"/>
            <a:chOff x="5820569" y="4838817"/>
            <a:chExt cx="4832917" cy="769441"/>
          </a:xfrm>
        </p:grpSpPr>
        <p:sp>
          <p:nvSpPr>
            <p:cNvPr id="17" name="文本框 16"/>
            <p:cNvSpPr txBox="1"/>
            <p:nvPr/>
          </p:nvSpPr>
          <p:spPr>
            <a:xfrm>
              <a:off x="6664287" y="4867301"/>
              <a:ext cx="2407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rgbClr val="8EE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工作规划</a:t>
              </a:r>
              <a:endParaRPr lang="zh-CN" altLang="en-US" sz="2400" dirty="0">
                <a:solidFill>
                  <a:srgbClr val="8EEA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64287" y="5190466"/>
              <a:ext cx="398919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Failure is probably the fortification in your pole. 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20569" y="4838817"/>
              <a:ext cx="8437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rgbClr val="8EE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400" dirty="0">
                <a:solidFill>
                  <a:srgbClr val="8EEA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45" y="2394764"/>
            <a:ext cx="1419679" cy="155949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774" y="5980843"/>
            <a:ext cx="1010226" cy="109781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58532" y="1885749"/>
            <a:ext cx="42756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阮子亲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性别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：女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民族：汉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籍贯：四川巴中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政治面貌：团员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班级：软件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19-4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联系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电话：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15681269923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1785599740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7736" y="182464"/>
            <a:ext cx="6657592" cy="1368594"/>
            <a:chOff x="2193698" y="2426131"/>
            <a:chExt cx="6657592" cy="1368594"/>
          </a:xfrm>
        </p:grpSpPr>
        <p:sp>
          <p:nvSpPr>
            <p:cNvPr id="14" name="文本框 9"/>
            <p:cNvSpPr txBox="1"/>
            <p:nvPr/>
          </p:nvSpPr>
          <p:spPr>
            <a:xfrm>
              <a:off x="4281521" y="2846529"/>
              <a:ext cx="4569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  <a:r>
                <a:rPr lang="zh-CN" altLang="en-US" sz="3600" dirty="0" smtClean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个人简介</a:t>
              </a:r>
              <a:endPara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698" y="2426131"/>
              <a:ext cx="2117447" cy="1368594"/>
            </a:xfrm>
            <a:prstGeom prst="rect">
              <a:avLst/>
            </a:prstGeom>
          </p:spPr>
        </p:pic>
      </p:grpSp>
      <p:pic>
        <p:nvPicPr>
          <p:cNvPr id="1026" name="Picture 2" descr="C:\Users\Prime\Desktop\HFMU83ZFRJ20@2R`(O(QCK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38" y="2253288"/>
            <a:ext cx="2889284" cy="30505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774" y="5980843"/>
            <a:ext cx="1010226" cy="1097818"/>
          </a:xfrm>
          <a:prstGeom prst="rect">
            <a:avLst/>
          </a:prstGeom>
        </p:spPr>
      </p:pic>
      <p:sp>
        <p:nvSpPr>
          <p:cNvPr id="8" name="任意多边形 6"/>
          <p:cNvSpPr/>
          <p:nvPr/>
        </p:nvSpPr>
        <p:spPr>
          <a:xfrm rot="5400000" flipH="1" flipV="1">
            <a:off x="5823312" y="3738443"/>
            <a:ext cx="660211" cy="1956896"/>
          </a:xfrm>
          <a:custGeom>
            <a:avLst/>
            <a:gdLst>
              <a:gd name="connsiteX0" fmla="*/ 0 w 648072"/>
              <a:gd name="connsiteY0" fmla="*/ 1911710 h 1911710"/>
              <a:gd name="connsiteX1" fmla="*/ 0 w 648072"/>
              <a:gd name="connsiteY1" fmla="*/ 0 h 1911710"/>
              <a:gd name="connsiteX2" fmla="*/ 648072 w 648072"/>
              <a:gd name="connsiteY2" fmla="*/ 1911710 h 1911710"/>
              <a:gd name="connsiteX3" fmla="*/ 0 w 648072"/>
              <a:gd name="connsiteY3" fmla="*/ 1911710 h 1911710"/>
              <a:gd name="connsiteX0-1" fmla="*/ 0 w 690678"/>
              <a:gd name="connsiteY0-2" fmla="*/ 1911710 h 2047200"/>
              <a:gd name="connsiteX1-3" fmla="*/ 0 w 690678"/>
              <a:gd name="connsiteY1-4" fmla="*/ 0 h 2047200"/>
              <a:gd name="connsiteX2-5" fmla="*/ 690678 w 690678"/>
              <a:gd name="connsiteY2-6" fmla="*/ 2047200 h 2047200"/>
              <a:gd name="connsiteX3-7" fmla="*/ 0 w 690678"/>
              <a:gd name="connsiteY3-8" fmla="*/ 1911710 h 2047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0678" h="2047200">
                <a:moveTo>
                  <a:pt x="0" y="1911710"/>
                </a:moveTo>
                <a:lnTo>
                  <a:pt x="0" y="0"/>
                </a:lnTo>
                <a:lnTo>
                  <a:pt x="690678" y="2047200"/>
                </a:lnTo>
                <a:lnTo>
                  <a:pt x="0" y="19117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7"/>
          <p:cNvSpPr/>
          <p:nvPr/>
        </p:nvSpPr>
        <p:spPr>
          <a:xfrm rot="9000000" flipH="1" flipV="1">
            <a:off x="4728821" y="3145731"/>
            <a:ext cx="660211" cy="1956896"/>
          </a:xfrm>
          <a:custGeom>
            <a:avLst/>
            <a:gdLst>
              <a:gd name="connsiteX0" fmla="*/ 0 w 648072"/>
              <a:gd name="connsiteY0" fmla="*/ 1911710 h 1911710"/>
              <a:gd name="connsiteX1" fmla="*/ 0 w 648072"/>
              <a:gd name="connsiteY1" fmla="*/ 0 h 1911710"/>
              <a:gd name="connsiteX2" fmla="*/ 648072 w 648072"/>
              <a:gd name="connsiteY2" fmla="*/ 1911710 h 1911710"/>
              <a:gd name="connsiteX3" fmla="*/ 0 w 648072"/>
              <a:gd name="connsiteY3" fmla="*/ 1911710 h 1911710"/>
              <a:gd name="connsiteX0-1" fmla="*/ 0 w 690678"/>
              <a:gd name="connsiteY0-2" fmla="*/ 1911710 h 2047200"/>
              <a:gd name="connsiteX1-3" fmla="*/ 0 w 690678"/>
              <a:gd name="connsiteY1-4" fmla="*/ 0 h 2047200"/>
              <a:gd name="connsiteX2-5" fmla="*/ 690678 w 690678"/>
              <a:gd name="connsiteY2-6" fmla="*/ 2047200 h 2047200"/>
              <a:gd name="connsiteX3-7" fmla="*/ 0 w 690678"/>
              <a:gd name="connsiteY3-8" fmla="*/ 1911710 h 2047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0678" h="2047200">
                <a:moveTo>
                  <a:pt x="0" y="1911710"/>
                </a:moveTo>
                <a:lnTo>
                  <a:pt x="0" y="0"/>
                </a:lnTo>
                <a:lnTo>
                  <a:pt x="690678" y="2047200"/>
                </a:lnTo>
                <a:lnTo>
                  <a:pt x="0" y="191171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8"/>
          <p:cNvSpPr/>
          <p:nvPr/>
        </p:nvSpPr>
        <p:spPr>
          <a:xfrm rot="12600000" flipH="1" flipV="1">
            <a:off x="4675243" y="1923926"/>
            <a:ext cx="660211" cy="1920005"/>
          </a:xfrm>
          <a:custGeom>
            <a:avLst/>
            <a:gdLst>
              <a:gd name="connsiteX0" fmla="*/ 0 w 648072"/>
              <a:gd name="connsiteY0" fmla="*/ 1911710 h 1911710"/>
              <a:gd name="connsiteX1" fmla="*/ 0 w 648072"/>
              <a:gd name="connsiteY1" fmla="*/ 0 h 1911710"/>
              <a:gd name="connsiteX2" fmla="*/ 648072 w 648072"/>
              <a:gd name="connsiteY2" fmla="*/ 1911710 h 1911710"/>
              <a:gd name="connsiteX3" fmla="*/ 0 w 648072"/>
              <a:gd name="connsiteY3" fmla="*/ 1911710 h 1911710"/>
              <a:gd name="connsiteX0-1" fmla="*/ 0 w 690678"/>
              <a:gd name="connsiteY0-2" fmla="*/ 1911710 h 2047200"/>
              <a:gd name="connsiteX1-3" fmla="*/ 0 w 690678"/>
              <a:gd name="connsiteY1-4" fmla="*/ 0 h 2047200"/>
              <a:gd name="connsiteX2-5" fmla="*/ 690678 w 690678"/>
              <a:gd name="connsiteY2-6" fmla="*/ 2047200 h 2047200"/>
              <a:gd name="connsiteX3-7" fmla="*/ 0 w 690678"/>
              <a:gd name="connsiteY3-8" fmla="*/ 1911710 h 2047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0678" h="2047200">
                <a:moveTo>
                  <a:pt x="0" y="1911710"/>
                </a:moveTo>
                <a:lnTo>
                  <a:pt x="0" y="0"/>
                </a:lnTo>
                <a:lnTo>
                  <a:pt x="690678" y="2047200"/>
                </a:lnTo>
                <a:lnTo>
                  <a:pt x="0" y="19117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9"/>
          <p:cNvSpPr/>
          <p:nvPr/>
        </p:nvSpPr>
        <p:spPr>
          <a:xfrm rot="16200000" flipH="1" flipV="1">
            <a:off x="5723952" y="1253250"/>
            <a:ext cx="660211" cy="1956896"/>
          </a:xfrm>
          <a:custGeom>
            <a:avLst/>
            <a:gdLst>
              <a:gd name="connsiteX0" fmla="*/ 0 w 648072"/>
              <a:gd name="connsiteY0" fmla="*/ 1911710 h 1911710"/>
              <a:gd name="connsiteX1" fmla="*/ 0 w 648072"/>
              <a:gd name="connsiteY1" fmla="*/ 0 h 1911710"/>
              <a:gd name="connsiteX2" fmla="*/ 648072 w 648072"/>
              <a:gd name="connsiteY2" fmla="*/ 1911710 h 1911710"/>
              <a:gd name="connsiteX3" fmla="*/ 0 w 648072"/>
              <a:gd name="connsiteY3" fmla="*/ 1911710 h 1911710"/>
              <a:gd name="connsiteX0-1" fmla="*/ 0 w 690678"/>
              <a:gd name="connsiteY0-2" fmla="*/ 1911710 h 2047200"/>
              <a:gd name="connsiteX1-3" fmla="*/ 0 w 690678"/>
              <a:gd name="connsiteY1-4" fmla="*/ 0 h 2047200"/>
              <a:gd name="connsiteX2-5" fmla="*/ 690678 w 690678"/>
              <a:gd name="connsiteY2-6" fmla="*/ 2047200 h 2047200"/>
              <a:gd name="connsiteX3-7" fmla="*/ 0 w 690678"/>
              <a:gd name="connsiteY3-8" fmla="*/ 1911710 h 2047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0678" h="2047200">
                <a:moveTo>
                  <a:pt x="0" y="1911710"/>
                </a:moveTo>
                <a:lnTo>
                  <a:pt x="0" y="0"/>
                </a:lnTo>
                <a:lnTo>
                  <a:pt x="690678" y="2047200"/>
                </a:lnTo>
                <a:lnTo>
                  <a:pt x="0" y="19117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0"/>
          <p:cNvSpPr/>
          <p:nvPr/>
        </p:nvSpPr>
        <p:spPr>
          <a:xfrm rot="19800000" flipH="1" flipV="1">
            <a:off x="6860992" y="1823473"/>
            <a:ext cx="660211" cy="1956896"/>
          </a:xfrm>
          <a:custGeom>
            <a:avLst/>
            <a:gdLst>
              <a:gd name="connsiteX0" fmla="*/ 0 w 648072"/>
              <a:gd name="connsiteY0" fmla="*/ 1911710 h 1911710"/>
              <a:gd name="connsiteX1" fmla="*/ 0 w 648072"/>
              <a:gd name="connsiteY1" fmla="*/ 0 h 1911710"/>
              <a:gd name="connsiteX2" fmla="*/ 648072 w 648072"/>
              <a:gd name="connsiteY2" fmla="*/ 1911710 h 1911710"/>
              <a:gd name="connsiteX3" fmla="*/ 0 w 648072"/>
              <a:gd name="connsiteY3" fmla="*/ 1911710 h 1911710"/>
              <a:gd name="connsiteX0-1" fmla="*/ 0 w 690678"/>
              <a:gd name="connsiteY0-2" fmla="*/ 1911710 h 2047200"/>
              <a:gd name="connsiteX1-3" fmla="*/ 0 w 690678"/>
              <a:gd name="connsiteY1-4" fmla="*/ 0 h 2047200"/>
              <a:gd name="connsiteX2-5" fmla="*/ 690678 w 690678"/>
              <a:gd name="connsiteY2-6" fmla="*/ 2047200 h 2047200"/>
              <a:gd name="connsiteX3-7" fmla="*/ 0 w 690678"/>
              <a:gd name="connsiteY3-8" fmla="*/ 1911710 h 2047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0678" h="2047200">
                <a:moveTo>
                  <a:pt x="0" y="1911710"/>
                </a:moveTo>
                <a:lnTo>
                  <a:pt x="0" y="0"/>
                </a:lnTo>
                <a:lnTo>
                  <a:pt x="690678" y="2047200"/>
                </a:lnTo>
                <a:lnTo>
                  <a:pt x="0" y="1911710"/>
                </a:lnTo>
                <a:close/>
              </a:path>
            </a:pathLst>
          </a:cu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1"/>
          <p:cNvSpPr/>
          <p:nvPr/>
        </p:nvSpPr>
        <p:spPr>
          <a:xfrm rot="1800000" flipH="1" flipV="1">
            <a:off x="6897154" y="3072664"/>
            <a:ext cx="660211" cy="1956896"/>
          </a:xfrm>
          <a:custGeom>
            <a:avLst/>
            <a:gdLst>
              <a:gd name="connsiteX0" fmla="*/ 0 w 648072"/>
              <a:gd name="connsiteY0" fmla="*/ 1911710 h 1911710"/>
              <a:gd name="connsiteX1" fmla="*/ 0 w 648072"/>
              <a:gd name="connsiteY1" fmla="*/ 0 h 1911710"/>
              <a:gd name="connsiteX2" fmla="*/ 648072 w 648072"/>
              <a:gd name="connsiteY2" fmla="*/ 1911710 h 1911710"/>
              <a:gd name="connsiteX3" fmla="*/ 0 w 648072"/>
              <a:gd name="connsiteY3" fmla="*/ 1911710 h 1911710"/>
              <a:gd name="connsiteX0-1" fmla="*/ 0 w 690678"/>
              <a:gd name="connsiteY0-2" fmla="*/ 1911710 h 2047200"/>
              <a:gd name="connsiteX1-3" fmla="*/ 0 w 690678"/>
              <a:gd name="connsiteY1-4" fmla="*/ 0 h 2047200"/>
              <a:gd name="connsiteX2-5" fmla="*/ 690678 w 690678"/>
              <a:gd name="connsiteY2-6" fmla="*/ 2047200 h 2047200"/>
              <a:gd name="connsiteX3-7" fmla="*/ 0 w 690678"/>
              <a:gd name="connsiteY3-8" fmla="*/ 1911710 h 2047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0678" h="2047200">
                <a:moveTo>
                  <a:pt x="0" y="1911710"/>
                </a:moveTo>
                <a:lnTo>
                  <a:pt x="0" y="0"/>
                </a:lnTo>
                <a:lnTo>
                  <a:pt x="690678" y="2047200"/>
                </a:lnTo>
                <a:lnTo>
                  <a:pt x="0" y="1911710"/>
                </a:lnTo>
                <a:close/>
              </a:path>
            </a:pathLst>
          </a:custGeom>
          <a:solidFill>
            <a:srgbClr val="8EE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515382" y="4337033"/>
            <a:ext cx="213788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8EE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团务</a:t>
            </a:r>
            <a:endParaRPr lang="zh-CN" altLang="en-US" dirty="0">
              <a:solidFill>
                <a:srgbClr val="8EE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15382" y="2043278"/>
            <a:ext cx="213788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92319" y="2043278"/>
            <a:ext cx="213788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78360" y="4233001"/>
            <a:ext cx="213788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7039" y="106256"/>
            <a:ext cx="6835396" cy="1368594"/>
            <a:chOff x="2193698" y="2426131"/>
            <a:chExt cx="6835396" cy="1368594"/>
          </a:xfrm>
        </p:grpSpPr>
        <p:sp>
          <p:nvSpPr>
            <p:cNvPr id="24" name="文本框 9"/>
            <p:cNvSpPr txBox="1"/>
            <p:nvPr/>
          </p:nvSpPr>
          <p:spPr>
            <a:xfrm>
              <a:off x="4459325" y="2856428"/>
              <a:ext cx="4569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02.</a:t>
              </a:r>
              <a:r>
                <a:rPr lang="zh-CN" altLang="en-US" sz="3600" dirty="0" smtClean="0">
                  <a:solidFill>
                    <a:srgbClr val="FF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岗位认识</a:t>
              </a:r>
              <a:endParaRPr lang="zh-CN" altLang="en-US" sz="36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698" y="2426131"/>
              <a:ext cx="2117447" cy="136859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V="1">
            <a:off x="1927086" y="2801258"/>
            <a:ext cx="2659428" cy="132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641770" y="3585028"/>
            <a:ext cx="2659428" cy="132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94571" y="2884714"/>
            <a:ext cx="2422229" cy="20211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774" y="5980843"/>
            <a:ext cx="1010226" cy="109781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219200" y="3817258"/>
            <a:ext cx="1088571" cy="10885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81714" y="2090058"/>
            <a:ext cx="1088571" cy="1088571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97485" y="4361543"/>
            <a:ext cx="1088571" cy="1088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000342" y="2641600"/>
            <a:ext cx="1088571" cy="1088571"/>
          </a:xfrm>
          <a:prstGeom prst="ellipse">
            <a:avLst/>
          </a:prstGeom>
          <a:solidFill>
            <a:srgbClr val="8EE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07069" y="4115929"/>
            <a:ext cx="2137887" cy="36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27" name="矩形 26"/>
          <p:cNvSpPr/>
          <p:nvPr/>
        </p:nvSpPr>
        <p:spPr>
          <a:xfrm>
            <a:off x="2287064" y="4525298"/>
            <a:ext cx="2124069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PingFang SC"/>
                <a:cs typeface="Arial" panose="020B0604020202020204" pitchFamily="34" charset="0"/>
              </a:rPr>
              <a:t>有一定的经验，知道怎样去分配工作，怎样更好的实施各方面工作</a:t>
            </a:r>
          </a:p>
        </p:txBody>
      </p:sp>
      <p:sp>
        <p:nvSpPr>
          <p:cNvPr id="28" name="矩形 27"/>
          <p:cNvSpPr/>
          <p:nvPr/>
        </p:nvSpPr>
        <p:spPr>
          <a:xfrm>
            <a:off x="8186056" y="4712226"/>
            <a:ext cx="2137887" cy="36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366051" y="5121595"/>
            <a:ext cx="208181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PingFang SC"/>
                <a:cs typeface="Arial" panose="020B0604020202020204" pitchFamily="34" charset="0"/>
              </a:rPr>
              <a:t>处理好各种关系，做到友善待人，思想和语言一致</a:t>
            </a:r>
          </a:p>
        </p:txBody>
      </p:sp>
      <p:sp>
        <p:nvSpPr>
          <p:cNvPr id="30" name="矩形 29"/>
          <p:cNvSpPr/>
          <p:nvPr/>
        </p:nvSpPr>
        <p:spPr>
          <a:xfrm>
            <a:off x="7873624" y="2208032"/>
            <a:ext cx="2137887" cy="36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8EEA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dirty="0">
              <a:solidFill>
                <a:srgbClr val="8EEA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85666" y="2617401"/>
            <a:ext cx="1779761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PingFang SC"/>
                <a:cs typeface="Arial" panose="020B0604020202020204" pitchFamily="34" charset="0"/>
              </a:rPr>
              <a:t>非常重要，人多力量大，大家齐心协力完成的工作，就是作为一个团队最好的作品。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993115" y="1944659"/>
            <a:ext cx="2137887" cy="36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dirty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23877" y="2396363"/>
            <a:ext cx="2269833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PingFang SC"/>
                <a:cs typeface="Arial" panose="020B0604020202020204" pitchFamily="34" charset="0"/>
              </a:rPr>
              <a:t>执行能力强，分配下来的任务能够马上处理，解决各种问题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5497" y="89322"/>
            <a:ext cx="6877717" cy="1368594"/>
            <a:chOff x="2193698" y="2426131"/>
            <a:chExt cx="6877717" cy="1368594"/>
          </a:xfrm>
        </p:grpSpPr>
        <p:sp>
          <p:nvSpPr>
            <p:cNvPr id="34" name="文本框 9"/>
            <p:cNvSpPr txBox="1"/>
            <p:nvPr/>
          </p:nvSpPr>
          <p:spPr>
            <a:xfrm>
              <a:off x="4501646" y="2846542"/>
              <a:ext cx="4569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03.</a:t>
              </a:r>
              <a:r>
                <a:rPr lang="zh-CN" altLang="en-US" sz="3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胜任能力</a:t>
              </a:r>
              <a:endParaRPr lang="zh-CN" altLang="en-US" sz="3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698" y="2426131"/>
              <a:ext cx="2117447" cy="136859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774" y="5980843"/>
            <a:ext cx="1010226" cy="1097818"/>
          </a:xfrm>
          <a:prstGeom prst="rect">
            <a:avLst/>
          </a:prstGeom>
        </p:spPr>
      </p:pic>
      <p:sp>
        <p:nvSpPr>
          <p:cNvPr id="18" name="直接连接符 17"/>
          <p:cNvSpPr/>
          <p:nvPr/>
        </p:nvSpPr>
        <p:spPr bwMode="auto">
          <a:xfrm>
            <a:off x="5237561" y="175831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任意多边形: 形状 18"/>
          <p:cNvSpPr/>
          <p:nvPr/>
        </p:nvSpPr>
        <p:spPr bwMode="auto">
          <a:xfrm rot="18988399" flipH="1">
            <a:off x="3267509" y="2251420"/>
            <a:ext cx="1203050" cy="1201446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任意多边形: 形状 14"/>
          <p:cNvSpPr/>
          <p:nvPr/>
        </p:nvSpPr>
        <p:spPr bwMode="auto">
          <a:xfrm rot="18988399" flipH="1">
            <a:off x="7310877" y="2276820"/>
            <a:ext cx="1203050" cy="1201446"/>
          </a:xfrm>
          <a:custGeom>
            <a:avLst/>
            <a:gdLst>
              <a:gd name="T0" fmla="*/ 3188 w 3399"/>
              <a:gd name="T1" fmla="*/ 209 h 3399"/>
              <a:gd name="T2" fmla="*/ 2961 w 3399"/>
              <a:gd name="T3" fmla="*/ 104 h 3399"/>
              <a:gd name="T4" fmla="*/ 1582 w 3399"/>
              <a:gd name="T5" fmla="*/ 562 h 3399"/>
              <a:gd name="T6" fmla="*/ 855 w 3399"/>
              <a:gd name="T7" fmla="*/ 624 h 3399"/>
              <a:gd name="T8" fmla="*/ 684 w 3399"/>
              <a:gd name="T9" fmla="*/ 795 h 3399"/>
              <a:gd name="T10" fmla="*/ 1099 w 3399"/>
              <a:gd name="T11" fmla="*/ 1209 h 3399"/>
              <a:gd name="T12" fmla="*/ 978 w 3399"/>
              <a:gd name="T13" fmla="*/ 2218 h 3399"/>
              <a:gd name="T14" fmla="*/ 336 w 3399"/>
              <a:gd name="T15" fmla="*/ 2339 h 3399"/>
              <a:gd name="T16" fmla="*/ 111 w 3399"/>
              <a:gd name="T17" fmla="*/ 2565 h 3399"/>
              <a:gd name="T18" fmla="*/ 550 w 3399"/>
              <a:gd name="T19" fmla="*/ 2769 h 3399"/>
              <a:gd name="T20" fmla="*/ 643 w 3399"/>
              <a:gd name="T21" fmla="*/ 2883 h 3399"/>
              <a:gd name="T22" fmla="*/ 835 w 3399"/>
              <a:gd name="T23" fmla="*/ 3289 h 3399"/>
              <a:gd name="T24" fmla="*/ 1061 w 3399"/>
              <a:gd name="T25" fmla="*/ 3063 h 3399"/>
              <a:gd name="T26" fmla="*/ 1182 w 3399"/>
              <a:gd name="T27" fmla="*/ 2421 h 3399"/>
              <a:gd name="T28" fmla="*/ 2190 w 3399"/>
              <a:gd name="T29" fmla="*/ 2299 h 3399"/>
              <a:gd name="T30" fmla="*/ 2605 w 3399"/>
              <a:gd name="T31" fmla="*/ 2713 h 3399"/>
              <a:gd name="T32" fmla="*/ 2775 w 3399"/>
              <a:gd name="T33" fmla="*/ 2543 h 3399"/>
              <a:gd name="T34" fmla="*/ 2837 w 3399"/>
              <a:gd name="T35" fmla="*/ 1816 h 3399"/>
              <a:gd name="T36" fmla="*/ 3294 w 3399"/>
              <a:gd name="T37" fmla="*/ 436 h 3399"/>
              <a:gd name="T38" fmla="*/ 3188 w 3399"/>
              <a:gd name="T39" fmla="*/ 210 h 3399"/>
              <a:gd name="T40" fmla="*/ 3188 w 3399"/>
              <a:gd name="T41" fmla="*/ 210 h 3399"/>
              <a:gd name="T42" fmla="*/ 3188 w 3399"/>
              <a:gd name="T43" fmla="*/ 210 h 3399"/>
              <a:gd name="T44" fmla="*/ 3188 w 3399"/>
              <a:gd name="T45" fmla="*/ 209 h 3399"/>
              <a:gd name="T46" fmla="*/ 3188 w 3399"/>
              <a:gd name="T47" fmla="*/ 209 h 3399"/>
              <a:gd name="T48" fmla="*/ 2864 w 3399"/>
              <a:gd name="T49" fmla="*/ 824 h 3399"/>
              <a:gd name="T50" fmla="*/ 2578 w 3399"/>
              <a:gd name="T51" fmla="*/ 821 h 3399"/>
              <a:gd name="T52" fmla="*/ 2574 w 3399"/>
              <a:gd name="T53" fmla="*/ 534 h 3399"/>
              <a:gd name="T54" fmla="*/ 2861 w 3399"/>
              <a:gd name="T55" fmla="*/ 537 h 3399"/>
              <a:gd name="T56" fmla="*/ 2864 w 3399"/>
              <a:gd name="T57" fmla="*/ 824 h 3399"/>
              <a:gd name="T58" fmla="*/ 2864 w 3399"/>
              <a:gd name="T59" fmla="*/ 824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99" h="3399">
                <a:moveTo>
                  <a:pt x="3188" y="209"/>
                </a:moveTo>
                <a:cubicBezTo>
                  <a:pt x="3132" y="154"/>
                  <a:pt x="3037" y="117"/>
                  <a:pt x="2961" y="104"/>
                </a:cubicBezTo>
                <a:cubicBezTo>
                  <a:pt x="2375" y="0"/>
                  <a:pt x="1855" y="327"/>
                  <a:pt x="1582" y="562"/>
                </a:cubicBezTo>
                <a:cubicBezTo>
                  <a:pt x="1431" y="552"/>
                  <a:pt x="855" y="624"/>
                  <a:pt x="855" y="624"/>
                </a:cubicBezTo>
                <a:cubicBezTo>
                  <a:pt x="551" y="663"/>
                  <a:pt x="684" y="795"/>
                  <a:pt x="684" y="795"/>
                </a:cubicBezTo>
                <a:cubicBezTo>
                  <a:pt x="1099" y="1209"/>
                  <a:pt x="1099" y="1209"/>
                  <a:pt x="1099" y="1209"/>
                </a:cubicBezTo>
                <a:cubicBezTo>
                  <a:pt x="884" y="1916"/>
                  <a:pt x="1014" y="2047"/>
                  <a:pt x="978" y="2218"/>
                </a:cubicBezTo>
                <a:cubicBezTo>
                  <a:pt x="942" y="2389"/>
                  <a:pt x="655" y="2319"/>
                  <a:pt x="336" y="2339"/>
                </a:cubicBezTo>
                <a:cubicBezTo>
                  <a:pt x="18" y="2359"/>
                  <a:pt x="0" y="2473"/>
                  <a:pt x="111" y="2565"/>
                </a:cubicBezTo>
                <a:cubicBezTo>
                  <a:pt x="194" y="2634"/>
                  <a:pt x="436" y="2727"/>
                  <a:pt x="550" y="2769"/>
                </a:cubicBezTo>
                <a:cubicBezTo>
                  <a:pt x="577" y="2783"/>
                  <a:pt x="616" y="2814"/>
                  <a:pt x="643" y="2883"/>
                </a:cubicBezTo>
                <a:cubicBezTo>
                  <a:pt x="688" y="3005"/>
                  <a:pt x="772" y="3213"/>
                  <a:pt x="835" y="3289"/>
                </a:cubicBezTo>
                <a:cubicBezTo>
                  <a:pt x="927" y="3399"/>
                  <a:pt x="1041" y="3382"/>
                  <a:pt x="1061" y="3063"/>
                </a:cubicBezTo>
                <a:cubicBezTo>
                  <a:pt x="1081" y="2744"/>
                  <a:pt x="1011" y="2458"/>
                  <a:pt x="1182" y="2421"/>
                </a:cubicBezTo>
                <a:cubicBezTo>
                  <a:pt x="1353" y="2385"/>
                  <a:pt x="1483" y="2515"/>
                  <a:pt x="2190" y="2299"/>
                </a:cubicBezTo>
                <a:cubicBezTo>
                  <a:pt x="2605" y="2713"/>
                  <a:pt x="2605" y="2713"/>
                  <a:pt x="2605" y="2713"/>
                </a:cubicBezTo>
                <a:cubicBezTo>
                  <a:pt x="2605" y="2713"/>
                  <a:pt x="2737" y="2847"/>
                  <a:pt x="2775" y="2543"/>
                </a:cubicBezTo>
                <a:cubicBezTo>
                  <a:pt x="2775" y="2543"/>
                  <a:pt x="2847" y="1967"/>
                  <a:pt x="2837" y="1816"/>
                </a:cubicBezTo>
                <a:cubicBezTo>
                  <a:pt x="3072" y="1542"/>
                  <a:pt x="3399" y="1022"/>
                  <a:pt x="3294" y="436"/>
                </a:cubicBezTo>
                <a:cubicBezTo>
                  <a:pt x="3280" y="360"/>
                  <a:pt x="3244" y="266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10"/>
                  <a:pt x="3188" y="210"/>
                  <a:pt x="3188" y="210"/>
                </a:cubicBezTo>
                <a:cubicBezTo>
                  <a:pt x="3188" y="209"/>
                  <a:pt x="3188" y="209"/>
                  <a:pt x="3188" y="209"/>
                </a:cubicBezTo>
                <a:cubicBezTo>
                  <a:pt x="3188" y="209"/>
                  <a:pt x="3188" y="209"/>
                  <a:pt x="3188" y="209"/>
                </a:cubicBezTo>
                <a:close/>
                <a:moveTo>
                  <a:pt x="2864" y="824"/>
                </a:moveTo>
                <a:cubicBezTo>
                  <a:pt x="2786" y="902"/>
                  <a:pt x="2657" y="900"/>
                  <a:pt x="2578" y="821"/>
                </a:cubicBezTo>
                <a:cubicBezTo>
                  <a:pt x="2497" y="740"/>
                  <a:pt x="2496" y="612"/>
                  <a:pt x="2574" y="534"/>
                </a:cubicBezTo>
                <a:cubicBezTo>
                  <a:pt x="2652" y="456"/>
                  <a:pt x="2780" y="457"/>
                  <a:pt x="2861" y="537"/>
                </a:cubicBezTo>
                <a:cubicBezTo>
                  <a:pt x="2940" y="617"/>
                  <a:pt x="2942" y="746"/>
                  <a:pt x="2864" y="824"/>
                </a:cubicBezTo>
                <a:cubicBezTo>
                  <a:pt x="2864" y="824"/>
                  <a:pt x="2864" y="824"/>
                  <a:pt x="2864" y="824"/>
                </a:cubicBezTo>
                <a:close/>
              </a:path>
            </a:pathLst>
          </a:custGeom>
          <a:solidFill>
            <a:srgbClr val="FF3399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矩形 24"/>
          <p:cNvSpPr/>
          <p:nvPr/>
        </p:nvSpPr>
        <p:spPr>
          <a:xfrm>
            <a:off x="2643556" y="3742460"/>
            <a:ext cx="2369274" cy="36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69612" y="4151830"/>
            <a:ext cx="244644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仔细、认真、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负责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27765" y="3798931"/>
            <a:ext cx="2369274" cy="36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社团</a:t>
            </a:r>
          </a:p>
        </p:txBody>
      </p:sp>
      <p:sp>
        <p:nvSpPr>
          <p:cNvPr id="30" name="矩形 29"/>
          <p:cNvSpPr/>
          <p:nvPr/>
        </p:nvSpPr>
        <p:spPr>
          <a:xfrm>
            <a:off x="6685411" y="4208300"/>
            <a:ext cx="244644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更加完善、扩大宣传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4466" y="84908"/>
            <a:ext cx="6767663" cy="1368594"/>
            <a:chOff x="2193698" y="2426131"/>
            <a:chExt cx="6767663" cy="1368594"/>
          </a:xfrm>
        </p:grpSpPr>
        <p:sp>
          <p:nvSpPr>
            <p:cNvPr id="21" name="文本框 9"/>
            <p:cNvSpPr txBox="1"/>
            <p:nvPr/>
          </p:nvSpPr>
          <p:spPr>
            <a:xfrm>
              <a:off x="4391592" y="2804196"/>
              <a:ext cx="4569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 smtClean="0">
                  <a:solidFill>
                    <a:srgbClr val="8EE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04.</a:t>
              </a:r>
              <a:r>
                <a:rPr lang="zh-CN" altLang="en-US" sz="3600" dirty="0" smtClean="0">
                  <a:solidFill>
                    <a:srgbClr val="8EEA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工作规划</a:t>
              </a:r>
              <a:endParaRPr lang="zh-CN" altLang="en-US" sz="3600" dirty="0">
                <a:solidFill>
                  <a:srgbClr val="8EEA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698" y="2426131"/>
              <a:ext cx="2117447" cy="136859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5" grpId="0" animBg="1"/>
      <p:bldP spid="25" grpId="0"/>
      <p:bldP spid="26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4114" y="2309616"/>
            <a:ext cx="8360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dirty="0">
                <a:solidFill>
                  <a:srgbClr val="8EEA18"/>
                </a:solidFill>
                <a:latin typeface="Impact" panose="020B0806030902050204" pitchFamily="34" charset="0"/>
              </a:rPr>
              <a:t>T</a:t>
            </a:r>
            <a:r>
              <a:rPr lang="en-US" altLang="zh-CN" sz="8800" dirty="0">
                <a:solidFill>
                  <a:srgbClr val="FF3399"/>
                </a:solidFill>
                <a:latin typeface="Impact" panose="020B0806030902050204" pitchFamily="34" charset="0"/>
              </a:rPr>
              <a:t>H</a:t>
            </a:r>
            <a:r>
              <a:rPr lang="en-US" altLang="zh-CN" sz="8800" dirty="0">
                <a:solidFill>
                  <a:srgbClr val="FFC000"/>
                </a:solidFill>
                <a:latin typeface="Impact" panose="020B0806030902050204" pitchFamily="34" charset="0"/>
              </a:rPr>
              <a:t>A</a:t>
            </a:r>
            <a:r>
              <a:rPr lang="en-US" altLang="zh-CN" sz="8800" dirty="0">
                <a:solidFill>
                  <a:srgbClr val="00B0F0"/>
                </a:solidFill>
                <a:latin typeface="Impact" panose="020B0806030902050204" pitchFamily="34" charset="0"/>
              </a:rPr>
              <a:t>N</a:t>
            </a:r>
            <a:r>
              <a:rPr lang="en-US" altLang="zh-CN" sz="8800" dirty="0">
                <a:solidFill>
                  <a:srgbClr val="8EEA18"/>
                </a:solidFill>
                <a:latin typeface="Impact" panose="020B0806030902050204" pitchFamily="34" charset="0"/>
              </a:rPr>
              <a:t>K</a:t>
            </a:r>
            <a:r>
              <a:rPr lang="en-US" altLang="zh-CN" sz="8800" dirty="0">
                <a:solidFill>
                  <a:srgbClr val="7030A0"/>
                </a:solidFill>
                <a:latin typeface="Impact" panose="020B0806030902050204" pitchFamily="34" charset="0"/>
              </a:rPr>
              <a:t>S</a:t>
            </a:r>
            <a:endParaRPr lang="zh-CN" altLang="en-US" sz="8800" dirty="0"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42" y="4799624"/>
            <a:ext cx="1504517" cy="1634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28" y="14741"/>
            <a:ext cx="1562100" cy="100965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756228" y="2270296"/>
            <a:ext cx="86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56228" y="3795485"/>
            <a:ext cx="86360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203</Words>
  <Application>Microsoft Office PowerPoint</Application>
  <PresentationFormat>自定义</PresentationFormat>
  <Paragraphs>52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Prime</cp:lastModifiedBy>
  <cp:revision>108</cp:revision>
  <dcterms:created xsi:type="dcterms:W3CDTF">2017-06-01T23:37:00Z</dcterms:created>
  <dcterms:modified xsi:type="dcterms:W3CDTF">2020-09-28T06:28:18Z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