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.xml" ContentType="application/vnd.openxmlformats-officedocument.presentationml.slideLayout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.xml" ContentType="application/vnd.openxmlformats-officedocument.presentationml.slideLayou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5.xml" ContentType="application/vnd.openxmlformats-officedocument.presentationml.slideLayou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6.xml" ContentType="application/vnd.openxmlformats-officedocument.presentationml.slideLayou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7.xml" ContentType="application/vnd.openxmlformats-officedocument.presentationml.slideLayout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8.xml" ContentType="application/vnd.openxmlformats-officedocument.presentationml.slideLayou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9.xml" ContentType="application/vnd.openxmlformats-officedocument.presentationml.slideLayou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1.xml" ContentType="application/vnd.openxmlformats-officedocument.presentationml.slideLayou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12.xml" ContentType="application/vnd.openxmlformats-officedocument.presentationml.slideLayou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slideLayouts/slideLayout13.xml" ContentType="application/vnd.openxmlformats-officedocument.presentationml.slideLayou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14.xml" ContentType="application/vnd.openxmlformats-officedocument.presentationml.slideLayout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slideLayouts/slideLayout15.xml" ContentType="application/vnd.openxmlformats-officedocument.presentationml.slideLayout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16.xml" ContentType="application/vnd.openxmlformats-officedocument.presentationml.slideLayou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slideLayouts/slideLayout17.xml" ContentType="application/vnd.openxmlformats-officedocument.presentationml.slideLayout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slideLayouts/slideLayout18.xml" ContentType="application/vnd.openxmlformats-officedocument.presentationml.slideLayou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25.xml" ContentType="application/vnd.openxmlformats-officedocument.presentationml.tags+xml"/>
  <Override PartName="/ppt/slides/slide2.xml" ContentType="application/vnd.openxmlformats-officedocument.presentationml.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heme/themeOverride1.xml" ContentType="application/vnd.openxmlformats-officedocument.themeOverride+xml"/>
  <Override PartName="/ppt/slides/slide3.xml" ContentType="application/vnd.openxmlformats-officedocument.presentationml.slide+xml"/>
  <Override PartName="/ppt/tags/tag128.xml" ContentType="application/vnd.openxmlformats-officedocument.presentationml.tags+xml"/>
  <Override PartName="/ppt/slides/slide4.xml" ContentType="application/vnd.openxmlformats-officedocument.presentationml.slide+xml"/>
  <Override PartName="/ppt/tags/tag129.xml" ContentType="application/vnd.openxmlformats-officedocument.presentationml.tags+xml"/>
  <Override PartName="/ppt/slides/slide5.xml" ContentType="application/vnd.openxmlformats-officedocument.presentationml.slide+xml"/>
  <Override PartName="/ppt/tags/tag130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2" name="作者" initials="A" lastIdx="0" clrIdx="1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commentAuthors" Target="commentAuthor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63.xml"/><Relationship Id="rId3" Type="http://schemas.openxmlformats.org/officeDocument/2006/relationships/tags" Target="../tags/tag64.xml"/><Relationship Id="rId4" Type="http://schemas.openxmlformats.org/officeDocument/2006/relationships/tags" Target="../tags/tag65.xml"/><Relationship Id="rId5" Type="http://schemas.openxmlformats.org/officeDocument/2006/relationships/tags" Target="../tags/tag66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tags" Target="../tags/tag69.xml"/><Relationship Id="rId9" Type="http://schemas.openxmlformats.org/officeDocument/2006/relationships/tags" Target="../tags/tag70.xml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73.xml"/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image" Target="../media/image2.png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83.xml"/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6" Type="http://schemas.openxmlformats.org/officeDocument/2006/relationships/tags" Target="../tags/tag87.xml"/><Relationship Id="rId7" Type="http://schemas.openxmlformats.org/officeDocument/2006/relationships/tags" Target="../tags/tag88.xml"/><Relationship Id="rId8" Type="http://schemas.openxmlformats.org/officeDocument/2006/relationships/tags" Target="../tags/tag89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90.xml"/><Relationship Id="rId3" Type="http://schemas.openxmlformats.org/officeDocument/2006/relationships/tags" Target="../tags/tag91.xml"/><Relationship Id="rId4" Type="http://schemas.openxmlformats.org/officeDocument/2006/relationships/tags" Target="../tags/tag92.xml"/><Relationship Id="rId5" Type="http://schemas.openxmlformats.org/officeDocument/2006/relationships/tags" Target="../tags/tag93.xml"/><Relationship Id="rId6" Type="http://schemas.openxmlformats.org/officeDocument/2006/relationships/tags" Target="../tags/tag94.xml"/><Relationship Id="rId7" Type="http://schemas.openxmlformats.org/officeDocument/2006/relationships/tags" Target="../tags/tag95.xml"/><Relationship Id="rId8" Type="http://schemas.openxmlformats.org/officeDocument/2006/relationships/tags" Target="../tags/tag9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97.xml"/><Relationship Id="rId3" Type="http://schemas.openxmlformats.org/officeDocument/2006/relationships/tags" Target="../tags/tag98.xml"/><Relationship Id="rId4" Type="http://schemas.openxmlformats.org/officeDocument/2006/relationships/tags" Target="../tags/tag99.xml"/><Relationship Id="rId5" Type="http://schemas.openxmlformats.org/officeDocument/2006/relationships/tags" Target="../tags/tag100.xml"/><Relationship Id="rId6" Type="http://schemas.openxmlformats.org/officeDocument/2006/relationships/tags" Target="../tags/tag101.xml"/><Relationship Id="rId7" Type="http://schemas.openxmlformats.org/officeDocument/2006/relationships/tags" Target="../tags/tag102.xml"/><Relationship Id="rId8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tags" Target="../tags/tag107.xml"/><Relationship Id="rId6" Type="http://schemas.openxmlformats.org/officeDocument/2006/relationships/tags" Target="../tags/tag108.xml"/><Relationship Id="rId7" Type="http://schemas.openxmlformats.org/officeDocument/2006/relationships/tags" Target="../tags/tag109.xml"/><Relationship Id="rId8" Type="http://schemas.openxmlformats.org/officeDocument/2006/relationships/tags" Target="../tags/tag110.xml"/><Relationship Id="rId9" Type="http://schemas.openxmlformats.org/officeDocument/2006/relationships/tags" Target="../tags/tag111.xml"/><Relationship Id="rId10" Type="http://schemas.openxmlformats.org/officeDocument/2006/relationships/tags" Target="../tags/tag112.xml"/><Relationship Id="rId1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tags" Target="../tags/tag117.xml"/><Relationship Id="rId7" Type="http://schemas.openxmlformats.org/officeDocument/2006/relationships/tags" Target="../tags/tag118.xml"/><Relationship Id="rId8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15.xml"/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tags" Target="../tags/tag19.xml"/><Relationship Id="rId7" Type="http://schemas.openxmlformats.org/officeDocument/2006/relationships/tags" Target="../tags/tag20.xml"/><Relationship Id="rId8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27.xml"/><Relationship Id="rId3" Type="http://schemas.openxmlformats.org/officeDocument/2006/relationships/tags" Target="../tags/tag28.xml"/><Relationship Id="rId4" Type="http://schemas.openxmlformats.org/officeDocument/2006/relationships/tags" Target="../tags/tag29.xml"/><Relationship Id="rId5" Type="http://schemas.openxmlformats.org/officeDocument/2006/relationships/tags" Target="../tags/tag30.xml"/><Relationship Id="rId6" Type="http://schemas.openxmlformats.org/officeDocument/2006/relationships/tags" Target="../tags/tag31.xml"/><Relationship Id="rId7" Type="http://schemas.openxmlformats.org/officeDocument/2006/relationships/tags" Target="../tags/tag32.xml"/><Relationship Id="rId8" Type="http://schemas.openxmlformats.org/officeDocument/2006/relationships/tags" Target="../tags/tag33.xml"/><Relationship Id="rId9" Type="http://schemas.openxmlformats.org/officeDocument/2006/relationships/tags" Target="../tags/tag34.xml"/><Relationship Id="rId10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Relationship Id="rId7" Type="http://schemas.openxmlformats.org/officeDocument/2006/relationships/tags" Target="../tags/tag48.xml"/><Relationship Id="rId8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tags" Target="../tags/tag56.xml"/><Relationship Id="rId10" Type="http://schemas.openxmlformats.org/officeDocument/2006/relationships/tags" Target="../tags/tag57.xml"/><Relationship Id="rId11" Type="http://schemas.openxmlformats.org/officeDocument/2006/relationships/tags" Target="../tags/tag58.xml"/><Relationship Id="rId1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2"/>
          <p:cNvSpPr/>
          <p:nvPr>
            <p:custDataLst>
              <p:tags r:id="rId2"/>
            </p:custDataLst>
          </p:nvPr>
        </p:nvSpPr>
        <p:spPr>
          <a:xfrm rot="245821">
            <a:off x="1744345" y="1880870"/>
            <a:ext cx="9324340" cy="3429000"/>
          </a:xfrm>
          <a:prstGeom prst="rect"/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3" name="矩形 13"/>
          <p:cNvSpPr/>
          <p:nvPr>
            <p:custDataLst>
              <p:tags r:id="rId3"/>
            </p:custDataLst>
          </p:nvPr>
        </p:nvSpPr>
        <p:spPr>
          <a:xfrm rot="21380745">
            <a:off x="1756410" y="1901190"/>
            <a:ext cx="9324340" cy="3429000"/>
          </a:xfrm>
          <a:prstGeom prst="rect"/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4" name="矩形 14"/>
          <p:cNvSpPr/>
          <p:nvPr>
            <p:custDataLst>
              <p:tags r:id="rId4"/>
            </p:custDataLst>
          </p:nvPr>
        </p:nvSpPr>
        <p:spPr>
          <a:xfrm>
            <a:off x="1756410" y="1900057"/>
            <a:ext cx="9324340" cy="3429000"/>
          </a:xfrm>
          <a:prstGeom prst="rect"/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cxnSp>
        <p:nvCxnSpPr>
          <p:cNvPr id="3145728" name="直接连接符 20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779167" y="3748839"/>
            <a:ext cx="998621" cy="0"/>
          </a:xfrm>
          <a:prstGeom prst="line"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5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6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7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8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426367" y="2438402"/>
            <a:ext cx="7704222" cy="1176155"/>
          </a:xfrm>
        </p:spPr>
        <p:txBody>
          <a:bodyPr anchor="b" anchorCtr="0" bIns="0" lIns="90000" rIns="90000" tIns="46800">
            <a:normAutofit/>
          </a:bodyPr>
          <a:lstStyle>
            <a:lvl1pPr algn="ctr">
              <a:defRPr baseline="0" sz="5400" spc="60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589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426367" y="3870121"/>
            <a:ext cx="7704222" cy="801114"/>
          </a:xfrm>
        </p:spPr>
        <p:txBody>
          <a:bodyPr bIns="46800" lIns="90000" rIns="90000" tIns="0">
            <a:norm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sz="2800" kern="1200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83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5"/>
          <p:cNvGrpSpPr/>
          <p:nvPr>
            <p:custDataLst>
              <p:tags r:id="rId2"/>
            </p:custDataLst>
          </p:nvPr>
        </p:nvGrpSpPr>
        <p:grpSpPr>
          <a:xfrm>
            <a:off x="1744578" y="1880787"/>
            <a:ext cx="9336506" cy="3449203"/>
            <a:chOff x="1744578" y="1880787"/>
            <a:chExt cx="9336506" cy="3449203"/>
          </a:xfrm>
        </p:grpSpPr>
        <p:sp>
          <p:nvSpPr>
            <p:cNvPr id="1048629" name="矩形 6"/>
            <p:cNvSpPr/>
            <p:nvPr>
              <p:custDataLst>
                <p:tags r:id="rId3"/>
              </p:custDataLst>
            </p:nvPr>
          </p:nvSpPr>
          <p:spPr>
            <a:xfrm rot="245821">
              <a:off x="1744578" y="1880787"/>
              <a:ext cx="9324473" cy="3429000"/>
            </a:xfrm>
            <a:prstGeom prst="rect"/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0" name="矩形 7"/>
            <p:cNvSpPr/>
            <p:nvPr>
              <p:custDataLst>
                <p:tags r:id="rId4"/>
              </p:custDataLst>
            </p:nvPr>
          </p:nvSpPr>
          <p:spPr>
            <a:xfrm rot="21380745">
              <a:off x="1756611" y="1900990"/>
              <a:ext cx="9324473" cy="3429000"/>
            </a:xfrm>
            <a:prstGeom prst="rect"/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1" name="矩形 8"/>
            <p:cNvSpPr/>
            <p:nvPr>
              <p:custDataLst>
                <p:tags r:id="rId5"/>
              </p:custDataLst>
            </p:nvPr>
          </p:nvSpPr>
          <p:spPr>
            <a:xfrm>
              <a:off x="1744578" y="1900990"/>
              <a:ext cx="9324473" cy="3429000"/>
            </a:xfrm>
            <a:prstGeom prst="rect"/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32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35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3266167" y="2599827"/>
            <a:ext cx="6371319" cy="1179574"/>
          </a:xfrm>
        </p:spPr>
        <p:txBody>
          <a:bodyPr anchor="b" anchorCtr="0" bIns="0" lIns="90000" rIns="90000" rtlCol="0" tIns="46800" vert="horz">
            <a:norm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8000" i="0" kern="1200" kumimoji="0" lang="zh-CN" noProof="1" normalizeH="0" spc="6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48636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3266168" y="3991669"/>
            <a:ext cx="6371318" cy="973138"/>
          </a:xfrm>
        </p:spPr>
        <p:txBody>
          <a:bodyPr bIns="46800" lIns="90000" rIns="90000"/>
          <a:lstStyle>
            <a:lvl1pPr algn="ctr" indent="0" marL="0">
              <a:buNone/>
              <a:defRPr baseline="0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cxnSp>
        <p:nvCxnSpPr>
          <p:cNvPr id="3145729" name="直接连接符 13"/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5779167" y="3863139"/>
            <a:ext cx="998621" cy="0"/>
          </a:xfrm>
          <a:prstGeom prst="line"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72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3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74" name="标题 9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矩形 5"/>
          <p:cNvSpPr/>
          <p:nvPr>
            <p:custDataLst>
              <p:tags r:id="rId1"/>
            </p:custDataLst>
          </p:nvPr>
        </p:nvSpPr>
        <p:spPr>
          <a:xfrm>
            <a:off x="248285" y="273050"/>
            <a:ext cx="11692255" cy="6311900"/>
          </a:xfrm>
          <a:prstGeom prst="rect"/>
          <a:blipFill>
            <a:blip xmlns:r="http://schemas.openxmlformats.org/officeDocument/2006/relationships"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6800" lIns="90000" rIns="90000" rtlCol="0" tIns="46800" wrap="square">
            <a:normAutofit/>
          </a:bodyPr>
          <a:p>
            <a:pPr algn="ctr" lvl="0"/>
            <a:endParaRPr altLang="zh-CN" dirty="0" lang="en-US">
              <a:sym typeface="+mn-ea"/>
            </a:endParaRPr>
          </a:p>
        </p:txBody>
      </p:sp>
      <p:sp>
        <p:nvSpPr>
          <p:cNvPr id="1048624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 bIns="46800" lIns="90000" rIns="90000" tIns="46800" wrap="square">
            <a:normAutofit/>
          </a:bodyPr>
          <a:lstStyle>
            <a:lvl1pPr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25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26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7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bIns="46800" lIns="90000" rIns="90000" tIns="46800" wrap="square">
            <a:normAutofit/>
          </a:bodyPr>
          <a:p>
            <a:endParaRPr altLang="en-US" dirty="0" lang="zh-CN"/>
          </a:p>
        </p:txBody>
      </p:sp>
      <p:sp>
        <p:nvSpPr>
          <p:cNvPr id="1048628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6800" lIns="90000" rIns="90000" rtlCol="0" tIns="46800" wrap="square">
            <a:normAutofit/>
          </a:bodyPr>
          <a:p>
            <a:pPr algn="ctr" lvl="0"/>
            <a:endParaRPr altLang="zh-CN" dirty="0" lang="en-US">
              <a:sym typeface="+mn-ea"/>
            </a:endParaRPr>
          </a:p>
        </p:txBody>
      </p:sp>
      <p:sp>
        <p:nvSpPr>
          <p:cNvPr id="1048691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bIns="46800" lIns="90000" rIns="90000" tIns="46800" wrap="square">
            <a:normAutofit/>
          </a:bodyPr>
          <a:lstStyle>
            <a:lvl1pPr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单击编辑标题</a:t>
            </a:r>
            <a:endParaRPr altLang="en-US" dirty="0" lang="zh-CN"/>
          </a:p>
        </p:txBody>
      </p:sp>
      <p:sp>
        <p:nvSpPr>
          <p:cNvPr id="1048692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bIns="46800" lIns="90000" rIns="90000" tIns="46800" wrap="square">
            <a:normAutofit/>
          </a:bodyPr>
          <a:p>
            <a:endParaRPr altLang="en-US" dirty="0" lang="zh-CN"/>
          </a:p>
        </p:txBody>
      </p:sp>
      <p:sp>
        <p:nvSpPr>
          <p:cNvPr id="1048693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94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95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96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 9"/>
          <p:cNvSpPr/>
          <p:nvPr>
            <p:custDataLst>
              <p:tags r:id="rId2"/>
            </p:custDataLst>
          </p:nvPr>
        </p:nvSpPr>
        <p:spPr>
          <a:xfrm>
            <a:off x="0" y="1147334"/>
            <a:ext cx="12192000" cy="369332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6800" lIns="90000" rIns="90000" rtlCol="0" tIns="46800" wrap="square">
            <a:normAutofit/>
          </a:bodyPr>
          <a:p>
            <a:pPr algn="ctr" lvl="0"/>
            <a:endParaRPr altLang="zh-CN" lang="en-US">
              <a:sym typeface="+mn-ea"/>
            </a:endParaRPr>
          </a:p>
        </p:txBody>
      </p:sp>
      <p:sp>
        <p:nvSpPr>
          <p:cNvPr id="1048593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70144"/>
            <a:ext cx="10976400" cy="648512"/>
          </a:xfrm>
        </p:spPr>
        <p:txBody>
          <a:bodyPr anchor="ctr" bIns="46800" lIns="90000" rIns="90000" tIns="46800" wrap="square">
            <a:normAutofit/>
          </a:bodyPr>
          <a:lstStyle>
            <a:lvl1pPr algn="ctr">
              <a:defRPr baseline="0" sz="3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94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68643"/>
            <a:ext cx="2700000" cy="279180"/>
          </a:xfrm>
        </p:spPr>
        <p:txBody>
          <a:bodyPr bIns="46800" lIns="90000" rIns="90000" tIns="46800" wrap="square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5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68643"/>
            <a:ext cx="3960000" cy="279180"/>
          </a:xfrm>
        </p:spPr>
        <p:txBody>
          <a:bodyPr bIns="46800" lIns="90000" rIns="90000" tIns="46800" wrap="square">
            <a:normAutofit/>
          </a:bodyPr>
          <a:p>
            <a:endParaRPr altLang="en-US" dirty="0" lang="zh-CN"/>
          </a:p>
        </p:txBody>
      </p:sp>
      <p:sp>
        <p:nvSpPr>
          <p:cNvPr id="1048596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68643"/>
            <a:ext cx="2700000" cy="279180"/>
          </a:xfrm>
        </p:spPr>
        <p:txBody>
          <a:bodyPr bIns="46800" lIns="90000" rIns="90000" tIns="46800" wrap="square">
            <a:normAutofit/>
          </a:bodyPr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9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382991"/>
          </a:xfrm>
        </p:spPr>
        <p:txBody>
          <a:bodyPr bIns="46800" lIns="90000" rIns="90000" tIns="46800"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598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1980158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6800" lIns="90000" rIns="90000" rtlCol="0" tIns="46800" wrap="square">
            <a:normAutofit/>
          </a:bodyPr>
          <a:p>
            <a:pPr algn="ctr" lvl="0"/>
            <a:endParaRPr altLang="zh-CN" lang="en-US">
              <a:sym typeface="+mn-ea"/>
            </a:endParaRPr>
          </a:p>
        </p:txBody>
      </p:sp>
      <p:sp>
        <p:nvSpPr>
          <p:cNvPr id="1048698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bIns="46800" lIns="90000" rIns="90000" tIns="46800" wrap="square">
            <a:normAutofit/>
          </a:bodyPr>
          <a:lstStyle>
            <a:lvl1pPr algn="ctr"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9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bIns="46800" lIns="90000" rIns="90000" tIns="46800" wrap="square">
            <a:normAutofit/>
          </a:bodyPr>
          <a:p>
            <a:endParaRPr altLang="en-US" dirty="0" lang="zh-CN"/>
          </a:p>
        </p:txBody>
      </p:sp>
      <p:sp>
        <p:nvSpPr>
          <p:cNvPr id="1048700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4837" y="1681200"/>
            <a:ext cx="10990800" cy="321120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01" name="文本占位符 8"/>
          <p:cNvSpPr>
            <a:spLocks noGrp="1"/>
          </p:cNvSpPr>
          <p:nvPr>
            <p:ph type="body" sz="quarter" idx="14"/>
            <p:custDataLst>
              <p:tags r:id="rId6"/>
            </p:custDataLst>
          </p:nvPr>
        </p:nvSpPr>
        <p:spPr>
          <a:xfrm>
            <a:off x="594000" y="5180400"/>
            <a:ext cx="11001600" cy="1011600"/>
          </a:xfrm>
        </p:spPr>
        <p:txBody>
          <a:bodyPr bIns="46800" lIns="90000" rIns="90000" tIns="46800" wrap="square">
            <a:normAutofit/>
          </a:bodyPr>
          <a:lstStyle>
            <a:lvl1pPr indent="0" marL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702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"/>
          <p:cNvSpPr/>
          <p:nvPr>
            <p:custDataLst>
              <p:tags r:id="rId2"/>
            </p:custDataLst>
          </p:nvPr>
        </p:nvSpPr>
        <p:spPr>
          <a:xfrm>
            <a:off x="0" y="-110460"/>
            <a:ext cx="12192000" cy="914400"/>
          </a:xfrm>
          <a:prstGeom prst="rect"/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6800" lIns="90000" rIns="90000" rtlCol="0" tIns="46800" wrap="square">
            <a:normAutofit/>
          </a:bodyPr>
          <a:p>
            <a:pPr algn="ctr" lvl="0"/>
            <a:endParaRPr altLang="zh-CN" lang="en-US">
              <a:sym typeface="+mn-ea"/>
            </a:endParaRPr>
          </a:p>
        </p:txBody>
      </p:sp>
      <p:sp>
        <p:nvSpPr>
          <p:cNvPr id="1048663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7570" cy="56515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6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bIns="46800" lIns="90000" rIns="90000" tIns="46800" wrap="square">
            <a:normAutofit/>
          </a:bodyPr>
          <a:p>
            <a:endParaRPr altLang="en-US" dirty="0" lang="zh-CN"/>
          </a:p>
        </p:txBody>
      </p:sp>
      <p:sp>
        <p:nvSpPr>
          <p:cNvPr id="104866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66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67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68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69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bIns="46800" lIns="90000" rIns="90000" tIns="46800" wrap="square">
            <a:normAutofit/>
          </a:bodyPr>
          <a:lstStyle>
            <a:lvl1pPr>
              <a:defRPr baseline="0"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70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/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6800" lIns="90000" rIns="90000" rtlCol="0" tIns="46800" wrap="square">
            <a:normAutofit/>
          </a:bodyPr>
          <a:p>
            <a:pPr algn="ctr" lvl="0"/>
            <a:endParaRPr altLang="zh-CN" lang="en-US">
              <a:sym typeface="+mn-ea"/>
            </a:endParaRPr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 bIns="46800" lIns="90000" rIns="90000" tIns="46800" wrap="square">
            <a:normAutofit/>
          </a:bodyPr>
          <a:lstStyle>
            <a:lvl1pPr algn="ctr">
              <a:defRPr baseline="0" sz="6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1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bIns="46800" lIns="90000" rIns="90000" tIns="46800" wrap="square">
            <a:normAutofit/>
          </a:bodyPr>
          <a:p>
            <a:endParaRPr altLang="en-US" dirty="0" lang="zh-CN"/>
          </a:p>
        </p:txBody>
      </p:sp>
      <p:sp>
        <p:nvSpPr>
          <p:cNvPr id="104861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616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bIns="46800" lIns="90000" rIns="90000" tIns="46800"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17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bIns="46800" lIns="90000" rIns="90000" tIns="46800" wrap="square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76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7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08184" y="4084721"/>
            <a:ext cx="4567816" cy="793459"/>
          </a:xfrm>
        </p:spPr>
        <p:txBody>
          <a:bodyPr anchor="b" anchorCtr="0" bIns="0" lIns="90000" rIns="90000" tIns="46800">
            <a:normAutofit/>
          </a:bodyPr>
          <a:lstStyle>
            <a:lvl1pPr algn="ctr">
              <a:defRPr baseline="0" cap="none" sz="3600" kern="1200" normalizeH="0" spc="3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47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08179" y="4956280"/>
            <a:ext cx="4567816" cy="1077985"/>
          </a:xfrm>
        </p:spPr>
        <p:txBody>
          <a:bodyPr bIns="46800" lIns="90000" rIns="90000" tIns="0">
            <a:normAutofit/>
          </a:bodyPr>
          <a:lstStyle>
            <a:lvl1pPr algn="ctr" eaLnBrk="1" fontAlgn="auto" hangingPunct="1" indent="0" latinLnBrk="0" marL="0">
              <a:buNone/>
              <a:defRPr altLang="en-US" baseline="0" b="0" cap="none" sz="2000" i="0" kern="1200" kumimoji="0" lang="zh-CN" noProof="1" normalizeH="0" spc="150" strike="noStrike" u="none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cxnSp>
        <p:nvCxnSpPr>
          <p:cNvPr id="3145730" name="直接连接符 7"/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237746" y="3998543"/>
            <a:ext cx="998621" cy="0"/>
          </a:xfrm>
          <a:prstGeom prst="line"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85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86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bIns="46800" lIns="90000" rIns="90000" tIns="46800">
            <a:normAutofit/>
          </a:bodyPr>
          <a:lstStyle>
            <a:lvl1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87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bIns="46800" lIns="90000" rIns="90000" tIns="46800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8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bIns="46800" lIns="90000" rIns="90000" tIns="46800">
            <a:normAutofit/>
          </a:bodyPr>
          <a:p>
            <a:endParaRPr altLang="en-US" lang="zh-CN"/>
          </a:p>
        </p:txBody>
      </p:sp>
      <p:sp>
        <p:nvSpPr>
          <p:cNvPr id="1048689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bIns="46800" lIns="90000" rIns="90000" tIns="46800">
            <a:normAutofit/>
          </a:bodyPr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52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anchor="t" anchorCtr="0" bIns="46800" lIns="90000" rIns="90000" tIns="46800">
            <a:norm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0" cap="none" sz="2000" kern="1200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653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4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0" cap="none" dirty="0" sz="20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1048655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6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bIns="46800" lIns="90000" rIns="90000" tIns="46800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7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bIns="46800" lIns="90000" rIns="90000" tIns="46800">
            <a:normAutofit/>
          </a:bodyPr>
          <a:p>
            <a:endParaRPr altLang="en-US" lang="zh-CN"/>
          </a:p>
        </p:txBody>
      </p:sp>
      <p:sp>
        <p:nvSpPr>
          <p:cNvPr id="1048658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bIns="46800" lIns="90000" rIns="90000" tIns="46800">
            <a:normAutofit/>
          </a:bodyPr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5"/>
          <p:cNvSpPr/>
          <p:nvPr>
            <p:custDataLst>
              <p:tags r:id="rId2"/>
            </p:custDataLst>
          </p:nvPr>
        </p:nvSpPr>
        <p:spPr>
          <a:xfrm>
            <a:off x="324678" y="294859"/>
            <a:ext cx="11542644" cy="6268279"/>
          </a:xfrm>
          <a:prstGeom prst="rect"/>
          <a:solidFill>
            <a:schemeClr val="bg1"/>
          </a:solidFill>
          <a:ln>
            <a:noFill/>
          </a:ln>
          <a:effectLst>
            <a:innerShdw blurRad="63500" dir="162000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6800" lIns="90000" rIns="90000" rtlCol="0" tIns="46800">
            <a:normAutofit/>
          </a:bodyPr>
          <a:p>
            <a:pPr algn="ctr"/>
            <a:endParaRPr altLang="en-US" lang="zh-CN"/>
          </a:p>
        </p:txBody>
      </p:sp>
      <p:sp>
        <p:nvSpPr>
          <p:cNvPr id="1048619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20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bIns="46800" lIns="90000" rIns="90000" tIns="46800">
            <a:normAutofit/>
          </a:bodyPr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1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bIns="46800" lIns="90000" rIns="90000" tIns="46800">
            <a:normAutofit/>
          </a:bodyPr>
          <a:p>
            <a:endParaRPr altLang="en-US" lang="zh-CN"/>
          </a:p>
        </p:txBody>
      </p:sp>
      <p:sp>
        <p:nvSpPr>
          <p:cNvPr id="1048622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bIns="46800" lIns="90000" rIns="90000" tIns="46800">
            <a:normAutofit/>
          </a:bodyPr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0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anchor="t" anchorCtr="0" bIns="46800" lIns="90000" rIns="90000" rtlCol="0" tIns="46800" vert="horz">
            <a:norm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02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03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bIns="46800" lIns="90000" rIns="90000" rtlCol="0" tIns="46800" vert="horz">
            <a:norm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600" i="0" kern="1200" kumimoji="0" lang="zh-CN" noProof="1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0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bIns="46800" lIns="90000" rIns="90000" tIns="46800">
            <a:normAutofit/>
          </a:bodyPr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60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bIns="46800" lIns="90000" rIns="90000" tIns="46800">
            <a:normAutofit/>
          </a:bodyPr>
          <a:p>
            <a:endParaRPr altLang="en-US" dirty="0" lang="zh-CN"/>
          </a:p>
        </p:txBody>
      </p:sp>
      <p:sp>
        <p:nvSpPr>
          <p:cNvPr id="104860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bIns="46800" lIns="90000" rIns="90000" tIns="46800">
            <a:normAutofit/>
          </a:bodyPr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11"/>
          <p:cNvGrpSpPr/>
          <p:nvPr>
            <p:custDataLst>
              <p:tags r:id="rId2"/>
            </p:custDataLst>
          </p:nvPr>
        </p:nvGrpSpPr>
        <p:grpSpPr>
          <a:xfrm>
            <a:off x="11583670" y="5733415"/>
            <a:ext cx="498475" cy="1082675"/>
            <a:chOff x="17775" y="8015"/>
            <a:chExt cx="1252" cy="2719"/>
          </a:xfrm>
        </p:grpSpPr>
        <p:sp>
          <p:nvSpPr>
            <p:cNvPr id="1048637" name="椭圆 12"/>
            <p:cNvSpPr/>
            <p:nvPr userDrawn="1">
              <p:custDataLst>
                <p:tags r:id="rId3"/>
              </p:custDataLst>
            </p:nvPr>
          </p:nvSpPr>
          <p:spPr>
            <a:xfrm>
              <a:off x="18152" y="9860"/>
              <a:ext cx="875" cy="875"/>
            </a:xfrm>
            <a:prstGeom prst="ellipse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8" name="椭圆 13"/>
            <p:cNvSpPr/>
            <p:nvPr userDrawn="1">
              <p:custDataLst>
                <p:tags r:id="rId4"/>
              </p:custDataLst>
            </p:nvPr>
          </p:nvSpPr>
          <p:spPr>
            <a:xfrm>
              <a:off x="17775" y="9140"/>
              <a:ext cx="626" cy="626"/>
            </a:xfrm>
            <a:prstGeom prst="ellipse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39" name="椭圆 14"/>
            <p:cNvSpPr/>
            <p:nvPr userDrawn="1">
              <p:custDataLst>
                <p:tags r:id="rId5"/>
              </p:custDataLst>
            </p:nvPr>
          </p:nvSpPr>
          <p:spPr>
            <a:xfrm>
              <a:off x="18401" y="8687"/>
              <a:ext cx="626" cy="626"/>
            </a:xfrm>
            <a:prstGeom prst="ellipse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  <p:sp>
          <p:nvSpPr>
            <p:cNvPr id="1048640" name="椭圆 15"/>
            <p:cNvSpPr/>
            <p:nvPr userDrawn="1">
              <p:custDataLst>
                <p:tags r:id="rId6"/>
              </p:custDataLst>
            </p:nvPr>
          </p:nvSpPr>
          <p:spPr>
            <a:xfrm>
              <a:off x="17883" y="8015"/>
              <a:ext cx="626" cy="626"/>
            </a:xfrm>
            <a:prstGeom prst="ellipse"/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41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anchor="ctr" anchorCtr="0" bIns="38100" lIns="101600" rIns="76200" rtlCol="0" tIns="38100" vert="eaVert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2400" i="0" kern="1200" kumimoji="0" lang="zh-CN" noProof="1" normalizeH="0" spc="20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42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hangingPunct="1" indent="0" latinLnBrk="0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43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ags" Target="../tags/tag119.xml"/><Relationship Id="rId20" Type="http://schemas.openxmlformats.org/officeDocument/2006/relationships/tags" Target="../tags/tag120.xml"/><Relationship Id="rId21" Type="http://schemas.openxmlformats.org/officeDocument/2006/relationships/tags" Target="../tags/tag121.xml"/><Relationship Id="rId22" Type="http://schemas.openxmlformats.org/officeDocument/2006/relationships/tags" Target="../tags/tag122.xml"/><Relationship Id="rId23" Type="http://schemas.openxmlformats.org/officeDocument/2006/relationships/tags" Target="../tags/tag123.xml"/><Relationship Id="rId24" Type="http://schemas.openxmlformats.org/officeDocument/2006/relationships/tags" Target="../tags/tag124.xml"/><Relationship Id="rId2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/>
        </p:spPr>
        <p:txBody>
          <a:bodyPr anchor="t" anchorCtr="0" bIns="46800" lIns="90000" rIns="90000" rtlCol="0" tIns="4680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/>
        </p:spPr>
        <p:txBody>
          <a:bodyPr bIns="46800" lIns="90000" rIns="90000" rtlCol="0" tIns="4680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/>
        </p:spPr>
        <p:txBody>
          <a:bodyPr anchor="ctr" bIns="46800" lIns="90000" rIns="90000" rtlCol="0" tIns="4680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/>
        </p:spPr>
        <p:txBody>
          <a:bodyPr anchor="ctr" bIns="46800" lIns="90000" rIns="90000" rtlCol="0" tIns="4680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/>
        </p:spPr>
        <p:txBody>
          <a:bodyPr anchor="ctr" bIns="46800" lIns="90000" rIns="90000" rtlCol="0" tIns="4680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1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aseline="0" b="1" cap="none" sz="2400" kern="1200" normalizeH="0" spc="20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algn="l" pos="1609725"/>
        </a:tabLst>
        <a:defRPr baseline="0" cap="none" sz="1600" kern="1200" normalizeH="0" spc="15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600" kern="1200" normalizeH="0" spc="150" strike="noStrike" u="none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25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126.xml"/><Relationship Id="rId2" Type="http://schemas.openxmlformats.org/officeDocument/2006/relationships/image" Target="../media/image3.jpeg"/><Relationship Id="rId3" Type="http://schemas.openxmlformats.org/officeDocument/2006/relationships/tags" Target="../tags/tag127.xml"/><Relationship Id="rId4" Type="http://schemas.openxmlformats.org/officeDocument/2006/relationships/themeOverride" Target="../theme/themeOverride1.xml"/><Relationship Id="rId5" Type="http://schemas.openxmlformats.org/officeDocument/2006/relationships/slideLayout" Target="../slideLayouts/slideLayout1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128.xml"/><Relationship Id="rId2" Type="http://schemas.openxmlformats.org/officeDocument/2006/relationships/slideLayout" Target="../slideLayouts/slideLayout8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29.xml"/><Relationship Id="rId2" Type="http://schemas.openxmlformats.org/officeDocument/2006/relationships/slideLayout" Target="../slideLayouts/slideLayout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tags" Target="../tags/tag130.xml"/><Relationship Id="rId3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0" name="标题 1"/>
          <p:cNvSpPr>
            <a:spLocks noGrp="1"/>
          </p:cNvSpPr>
          <p:nvPr>
            <p:ph type="ctrTitle"/>
          </p:nvPr>
        </p:nvSpPr>
        <p:spPr>
          <a:xfrm>
            <a:off x="1727835" y="1496060"/>
            <a:ext cx="6444615" cy="1539240"/>
          </a:xfrm>
        </p:spPr>
        <p:txBody>
          <a:bodyPr>
            <a:scene3d>
              <a:camera prst="orthographicFront"/>
              <a:lightRig dir="t" rig="threePt"/>
            </a:scene3d>
          </a:bodyPr>
          <a:p>
            <a:r>
              <a:rPr altLang="en-US"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社团干部竞选主持</a:t>
            </a:r>
            <a:endParaRPr altLang="en-US" 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48591" name="副标题 2"/>
          <p:cNvSpPr>
            <a:spLocks noGrp="1"/>
          </p:cNvSpPr>
          <p:nvPr>
            <p:ph type="subTitle" idx="1"/>
          </p:nvPr>
        </p:nvSpPr>
        <p:spPr>
          <a:xfrm>
            <a:off x="5963285" y="4321810"/>
            <a:ext cx="5164455" cy="647065"/>
          </a:xfrm>
        </p:spPr>
        <p:txBody>
          <a:bodyPr>
            <a:normAutofit/>
          </a:bodyPr>
          <a:p>
            <a:r>
              <a:rPr altLang="en-US" lang="zh-CN"/>
              <a:t>主持人：吴姣龙</a:t>
            </a:r>
            <a:endParaRPr altLang="en-US" lang="zh-CN"/>
          </a:p>
          <a:p>
            <a:endParaRPr altLang="en-US" 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140" y="516255"/>
            <a:ext cx="10976610" cy="1143000"/>
          </a:xfrm>
        </p:spPr>
        <p:txBody>
          <a:bodyPr>
            <a:normAutofit/>
          </a:bodyPr>
          <a:p>
            <a:r>
              <a:rPr altLang="zh-CN" lang="zh-CN"/>
              <a:t>个人简介</a:t>
            </a:r>
            <a:endParaRPr altLang="zh-CN" lang="zh-CN"/>
          </a:p>
        </p:txBody>
      </p:sp>
      <p:sp>
        <p:nvSpPr>
          <p:cNvPr id="1048600" name="文本框 7"/>
          <p:cNvSpPr txBox="1"/>
          <p:nvPr/>
        </p:nvSpPr>
        <p:spPr>
          <a:xfrm>
            <a:off x="755650" y="3022600"/>
            <a:ext cx="4497705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姓名；吴蛟龙</a:t>
            </a:r>
            <a:endParaRPr altLang="en-US" sz="3200"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altLang="en-US" sz="3200"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政治面貌；群众</a:t>
            </a:r>
            <a:endParaRPr altLang="en-US" sz="3200"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altLang="en-US" sz="3200" lang="zh-CN">
                <a:solidFill>
                  <a:schemeClr val="tx1">
                    <a:lumMod val="95000"/>
                    <a:lumOff val="5000"/>
                  </a:schemeClr>
                </a:solidFill>
              </a:rPr>
              <a:t>籍贯；四川广安</a:t>
            </a:r>
            <a:endParaRPr altLang="en-US" sz="2400" 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altLang="en-US" sz="2400" 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97152" name="图片 8" descr="8c1a7b8bfd3418a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466330" y="2004060"/>
            <a:ext cx="3416300" cy="3086100"/>
          </a:xfrm>
          <a:prstGeom prst="rect"/>
        </p:spPr>
      </p:pic>
    </p:spTree>
    <p:custDataLst>
      <p:tags r:id="rId3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 lang="zh-CN"/>
              <a:t>竞选职位</a:t>
            </a:r>
            <a:endParaRPr altLang="en-US" lang="zh-CN"/>
          </a:p>
        </p:txBody>
      </p:sp>
      <p:sp>
        <p:nvSpPr>
          <p:cNvPr id="104871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>外联部</a:t>
            </a:r>
            <a:r>
              <a:rPr sz="2800" lang="zh-CN">
                <a:solidFill>
                  <a:srgbClr val="000000"/>
                </a:solidFill>
              </a:rPr>
              <a:t>副部长</a:t>
            </a:r>
            <a:endParaRPr sz="2800" lang="zh-CN-#Han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 lang="zh-CN"/>
              <a:t>对工作的安排</a:t>
            </a:r>
            <a:endParaRPr altLang="en-US" lang="zh-CN"/>
          </a:p>
        </p:txBody>
      </p:sp>
      <p:sp>
        <p:nvSpPr>
          <p:cNvPr id="10486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0620" y="2280920"/>
            <a:ext cx="10210165" cy="2295525"/>
          </a:xfrm>
        </p:spPr>
        <p:txBody>
          <a:bodyPr/>
          <a:p>
            <a:pPr indent="0" marL="0">
              <a:buNone/>
            </a:pPr>
            <a:r>
              <a:rPr altLang="zh-CN" lang="en-US"/>
              <a:t>1</a:t>
            </a:r>
            <a:r>
              <a:t>、</a:t>
            </a:r>
            <a:r>
              <a:t>管理好团的内部</a:t>
            </a:r>
          </a:p>
          <a:p>
            <a:pPr indent="0" marL="0">
              <a:buNone/>
            </a:pPr>
            <a:r>
              <a:rPr altLang="zh-CN" lang="en-US"/>
              <a:t>2</a:t>
            </a:r>
            <a:r>
              <a:t>、扩招新人员</a:t>
            </a:r>
          </a:p>
          <a:p>
            <a:pPr indent="0" marL="0">
              <a:buNone/>
            </a:pPr>
            <a:r>
              <a:rPr altLang="zh-CN" lang="en-US"/>
              <a:t>3</a:t>
            </a:r>
            <a:r>
              <a:t>、开展大型活动时贩卖饮料</a:t>
            </a:r>
          </a:p>
          <a:p>
            <a:pPr indent="0" marL="0">
              <a:buNone/>
            </a:pPr>
            <a:r>
              <a:rPr altLang="zh-CN" lang="en-US"/>
              <a:t>4</a:t>
            </a:r>
            <a:r>
              <a:t>、与部内人员搞好关系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12323445" cy="1670050"/>
          </a:xfrm>
        </p:spPr>
        <p:txBody>
          <a:bodyPr>
            <a:normAutofit/>
          </a:bodyPr>
          <a:p>
            <a:r>
              <a:rPr altLang="en-US" lang="zh-CN"/>
              <a:t>谢谢大家的支持，希望各位主持人给我一个施展才华的机会</a:t>
            </a:r>
            <a:endParaRPr altLang="en-US" lang="zh-CN"/>
          </a:p>
        </p:txBody>
      </p:sp>
      <p:pic>
        <p:nvPicPr>
          <p:cNvPr id="2097153" name="图片 4" descr="c67d71fb25a1c95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4100" y="1503045"/>
            <a:ext cx="8482330" cy="5130800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24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TAG_VERSION" val="1.0"/>
  <p:tag name="KSO_WM_BEAUTIFY_FLAG" val="#wm#"/>
  <p:tag name="KSO_WM_TEMPLATE_CATEGORY" val="custom"/>
  <p:tag name="KSO_WM_TEMPLATE_INDEX" val="20202824"/>
  <p:tag name="KSO_WM_TEMPLATE_THUMBS_INDEX" val="1、4、5、6、7、8、9、10、11、12、13"/>
</p:tagLst>
</file>

<file path=ppt/tags/tag125.xml><?xml version="1.0" encoding="utf-8"?>
<p:tagLst xmlns:p="http://schemas.openxmlformats.org/presentationml/2006/main">
  <p:tag name="KSO_WM_TEMPLATE_CATEGORY" val="custom"/>
  <p:tag name="KSO_WM_TEMPLATE_INDEX" val="20202824"/>
  <p:tag name="KSO_WM_SLIDE_MODEL_TYPE" val="cover"/>
</p:tagLst>
</file>

<file path=ppt/tags/tag1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24_9*a*1"/>
  <p:tag name="KSO_WM_TEMPLATE_CATEGORY" val="custom"/>
  <p:tag name="KSO_WM_TEMPLATE_INDEX" val="20202824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2824_9"/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*430"/>
  <p:tag name="KSO_WM_SLIDE_POSITION" val="48*61"/>
  <p:tag name="KSO_WM_TAG_VERSION" val="1.0"/>
  <p:tag name="KSO_WM_BEAUTIFY_FLAG" val="#wm#"/>
  <p:tag name="KSO_WM_TEMPLATE_CATEGORY" val="custom"/>
  <p:tag name="KSO_WM_TEMPLATE_INDEX" val="20202824"/>
  <p:tag name="KSO_WM_SLIDE_LAYOUT" val="a_d_f"/>
  <p:tag name="KSO_WM_SLIDE_LAYOUT_CNT" val="1_1_1"/>
  <p:tag name="KSO_WM_TEMPLATE_MASTER_TYPE" val="1"/>
  <p:tag name="KSO_WM_TEMPLATE_COLOR_TYPE" val="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4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82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5EAF2"/>
      </a:dk2>
      <a:lt2>
        <a:srgbClr val="FFFFFF"/>
      </a:lt2>
      <a:accent1>
        <a:srgbClr val="5F769F"/>
      </a:accent1>
      <a:accent2>
        <a:srgbClr val="71729B"/>
      </a:accent2>
      <a:accent3>
        <a:srgbClr val="7E6B95"/>
      </a:accent3>
      <a:accent4>
        <a:srgbClr val="8A668D"/>
      </a:accent4>
      <a:accent5>
        <a:srgbClr val="955F82"/>
      </a:accent5>
      <a:accent6>
        <a:srgbClr val="9B5B75"/>
      </a:accent6>
      <a:hlink>
        <a:srgbClr val="292BBB"/>
      </a:hlink>
      <a:folHlink>
        <a:srgbClr val="580C6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WPS主题色">
    <a:dk1>
      <a:srgbClr val="000000"/>
    </a:dk1>
    <a:lt1>
      <a:srgbClr val="FFFFFF"/>
    </a:lt1>
    <a:dk2>
      <a:srgbClr val="E5EAF2"/>
    </a:dk2>
    <a:lt2>
      <a:srgbClr val="FFFFFF"/>
    </a:lt2>
    <a:accent1>
      <a:srgbClr val="5F769F"/>
    </a:accent1>
    <a:accent2>
      <a:srgbClr val="71729B"/>
    </a:accent2>
    <a:accent3>
      <a:srgbClr val="7E6B95"/>
    </a:accent3>
    <a:accent4>
      <a:srgbClr val="8A668D"/>
    </a:accent4>
    <a:accent5>
      <a:srgbClr val="955F82"/>
    </a:accent5>
    <a:accent6>
      <a:srgbClr val="9B5B75"/>
    </a:accent6>
    <a:hlink>
      <a:srgbClr val="292BBB"/>
    </a:hlink>
    <a:folHlink>
      <a:srgbClr val="580C6F"/>
    </a:folHlink>
  </a:clrScheme>
</a:themeOverrid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DUB-AL00a</dc:creator>
  <cp:lastModifiedBy>年忘</cp:lastModifiedBy>
  <dcterms:created xsi:type="dcterms:W3CDTF">2020-11-05T21:09:25Z</dcterms:created>
  <dcterms:modified xsi:type="dcterms:W3CDTF">2020-11-06T14:23:56Z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2052-11.1.0.9172</vt:lpwstr>
  </property>
</Properties>
</file>