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D9D5C5"/>
    <a:srgbClr val="8EBEB6"/>
    <a:srgbClr val="D4D4D4"/>
    <a:srgbClr val="DA9B52"/>
    <a:srgbClr val="C34D48"/>
    <a:srgbClr val="FFD1CD"/>
    <a:srgbClr val="FFE3E1"/>
    <a:srgbClr val="096590"/>
    <a:srgbClr val="479FBA"/>
    <a:srgbClr val="75A8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8174" autoAdjust="0"/>
    <p:restoredTop sz="94660"/>
  </p:normalViewPr>
  <p:slideViewPr>
    <p:cSldViewPr snapToGrid="0">
      <p:cViewPr>
        <p:scale>
          <a:sx n="50" d="100"/>
          <a:sy n="50" d="100"/>
        </p:scale>
        <p:origin x="1574" y="1512"/>
      </p:cViewPr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3"/>
          <p:cNvGrpSpPr/>
          <p:nvPr userDrawn="1"/>
        </p:nvGrpSpPr>
        <p:grpSpPr>
          <a:xfrm>
            <a:off x="-1424277" y="123107"/>
            <a:ext cx="15040555" cy="6611787"/>
            <a:chOff x="-1424277" y="123107"/>
            <a:chExt cx="15040555" cy="6611787"/>
          </a:xfrm>
        </p:grpSpPr>
        <p:sp>
          <p:nvSpPr>
            <p:cNvPr id="1048576" name="图文框 14"/>
            <p:cNvSpPr/>
            <p:nvPr/>
          </p:nvSpPr>
          <p:spPr>
            <a:xfrm rot="18900000" flipV="1">
              <a:off x="10772606" y="3891222"/>
              <a:ext cx="2843672" cy="2843672"/>
            </a:xfrm>
            <a:prstGeom prst="frame">
              <a:avLst>
                <a:gd name="adj1" fmla="val 241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577" name="图文框 16"/>
            <p:cNvSpPr/>
            <p:nvPr/>
          </p:nvSpPr>
          <p:spPr>
            <a:xfrm rot="2700000">
              <a:off x="-1424277" y="123107"/>
              <a:ext cx="2843672" cy="2843672"/>
            </a:xfrm>
            <a:prstGeom prst="frame">
              <a:avLst>
                <a:gd name="adj1" fmla="val 241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grpSp>
          <p:nvGrpSpPr>
            <p:cNvPr id="18" name="组合 18"/>
            <p:cNvGrpSpPr/>
            <p:nvPr/>
          </p:nvGrpSpPr>
          <p:grpSpPr>
            <a:xfrm>
              <a:off x="990600" y="975360"/>
              <a:ext cx="10210800" cy="4907280"/>
              <a:chOff x="990600" y="975360"/>
              <a:chExt cx="10210800" cy="4907280"/>
            </a:xfrm>
            <a:effectLst>
              <a:outerShdw algn="ctr" blurRad="381000" rotWithShape="0">
                <a:prstClr val="black">
                  <a:alpha val="15000"/>
                </a:prstClr>
              </a:outerShdw>
            </a:effectLst>
          </p:grpSpPr>
          <p:sp>
            <p:nvSpPr>
              <p:cNvPr id="1048578" name="矩形 21"/>
              <p:cNvSpPr/>
              <p:nvPr/>
            </p:nvSpPr>
            <p:spPr>
              <a:xfrm>
                <a:off x="990600" y="975360"/>
                <a:ext cx="10210800" cy="4907280"/>
              </a:xfrm>
              <a:prstGeom prst="rect"/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/>
              </a:p>
            </p:txBody>
          </p:sp>
          <p:sp>
            <p:nvSpPr>
              <p:cNvPr id="1048579" name="矩形 22"/>
              <p:cNvSpPr/>
              <p:nvPr/>
            </p:nvSpPr>
            <p:spPr>
              <a:xfrm>
                <a:off x="1105989" y="1099595"/>
                <a:ext cx="9980022" cy="4658810"/>
              </a:xfrm>
              <a:prstGeom prst="rect"/>
              <a:solidFill>
                <a:schemeClr val="bg1"/>
              </a:solidFill>
              <a:ln w="254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/>
              </a:p>
            </p:txBody>
          </p:sp>
        </p:grpSp>
        <p:sp>
          <p:nvSpPr>
            <p:cNvPr id="1048580" name="图文框 19"/>
            <p:cNvSpPr/>
            <p:nvPr/>
          </p:nvSpPr>
          <p:spPr>
            <a:xfrm rot="2700000">
              <a:off x="-1424277" y="1302889"/>
              <a:ext cx="2843672" cy="2843672"/>
            </a:xfrm>
            <a:prstGeom prst="frame">
              <a:avLst>
                <a:gd name="adj1" fmla="val 241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581" name="图文框 20"/>
            <p:cNvSpPr/>
            <p:nvPr/>
          </p:nvSpPr>
          <p:spPr>
            <a:xfrm rot="18900000" flipV="1">
              <a:off x="10772606" y="2711440"/>
              <a:ext cx="2843672" cy="2843672"/>
            </a:xfrm>
            <a:prstGeom prst="frame">
              <a:avLst>
                <a:gd name="adj1" fmla="val 241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582" name="矩形: 圆角 23"/>
          <p:cNvSpPr/>
          <p:nvPr userDrawn="1"/>
        </p:nvSpPr>
        <p:spPr>
          <a:xfrm>
            <a:off x="5265420" y="4224020"/>
            <a:ext cx="1661160" cy="2328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3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27042" y="2110144"/>
            <a:ext cx="1137916" cy="8309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bIns="0" lIns="0" rIns="0" tIns="0" wrap="square">
            <a:spAutoFit/>
          </a:bodyPr>
          <a:lstStyle>
            <a:lvl1pPr algn="ctr" indent="0" marL="0">
              <a:buNone/>
              <a:defRPr altLang="en-US" b="0" sz="6000" lang="zh-CN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altLang="en-US" sz="1800" lang="zh-CN" smtClean="0"/>
            </a:lvl2pPr>
            <a:lvl3pPr>
              <a:defRPr altLang="en-US" sz="1800" lang="zh-CN" smtClean="0"/>
            </a:lvl3pPr>
            <a:lvl4pPr>
              <a:defRPr altLang="en-US" lang="zh-CN" smtClean="0"/>
            </a:lvl4pPr>
            <a:lvl5pPr>
              <a:defRPr altLang="en-US" lang="zh-CN"/>
            </a:lvl5pPr>
          </a:lstStyle>
          <a:p>
            <a:pPr algn="l" defTabSz="914400" eaLnBrk="1" fontAlgn="base" hangingPunct="1" indent="-1143000" latinLnBrk="0" lvl="0" marL="914400" rtl="0">
              <a:lnSpc>
                <a:spcPct val="90000"/>
              </a:lnSpc>
              <a:spcBef>
                <a:spcPts val="1000"/>
              </a:spcBef>
            </a:pPr>
            <a:r>
              <a:rPr altLang="zh-CN" lang="en-US"/>
              <a:t>01</a:t>
            </a:r>
            <a:endParaRPr altLang="en-US" lang="zh-CN"/>
          </a:p>
        </p:txBody>
      </p:sp>
      <p:sp>
        <p:nvSpPr>
          <p:cNvPr id="1048584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2995192"/>
            <a:ext cx="6975676" cy="923330"/>
          </a:xfrm>
          <a:prstGeom prst="rect"/>
          <a:noFill/>
        </p:spPr>
        <p:txBody>
          <a:bodyPr bIns="0" lIns="0" rIns="0" rtlCol="0" tIns="0" wrap="square">
            <a:spAutoFit/>
          </a:bodyPr>
          <a:lstStyle>
            <a:lvl1pPr algn="ctr" indent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altLang="en-US" b="1" sz="6000" lang="zh-CN" spc="600" smtClean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 altLang="en-US" sz="1800" lang="zh-CN" smtClean="0"/>
            </a:lvl2pPr>
            <a:lvl3pPr>
              <a:defRPr altLang="en-US" sz="1800" lang="zh-CN" smtClean="0"/>
            </a:lvl3pPr>
            <a:lvl4pPr>
              <a:defRPr altLang="en-US" lang="zh-CN" smtClean="0"/>
            </a:lvl4pPr>
            <a:lvl5pPr>
              <a:defRPr altLang="en-US" lang="zh-CN"/>
            </a:lvl5pPr>
          </a:lstStyle>
          <a:p>
            <a:pPr lvl="0" marL="0"/>
            <a:r>
              <a:rPr altLang="en-US" lang="zh-CN"/>
              <a:t>输入您的标题</a:t>
            </a:r>
          </a:p>
        </p:txBody>
      </p:sp>
      <p:sp>
        <p:nvSpPr>
          <p:cNvPr id="1048585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199063" y="4239257"/>
            <a:ext cx="1790700" cy="263525"/>
          </a:xfrm>
          <a:prstGeom prst="rect"/>
        </p:spPr>
        <p:txBody>
          <a:bodyPr bIns="0" lIns="0" rIns="0" tIns="0"/>
          <a:lstStyle>
            <a:lvl1pPr algn="ctr" indent="0" marL="0">
              <a:buNone/>
              <a:defRPr sz="1400" spc="300">
                <a:solidFill>
                  <a:schemeClr val="bg1"/>
                </a:solidFill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4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</a:lstStyle>
          <a:p>
            <a:pPr lvl="0"/>
            <a:r>
              <a:rPr altLang="zh-CN" lang="en-US"/>
              <a:t>Part one</a:t>
            </a:r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矩形 1"/>
          <p:cNvSpPr/>
          <p:nvPr userDrawn="1"/>
        </p:nvSpPr>
        <p:spPr>
          <a:xfrm>
            <a:off x="4911092" y="567558"/>
            <a:ext cx="2369818" cy="106154"/>
          </a:xfrm>
          <a:prstGeom prst="rect"/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352801" y="286252"/>
            <a:ext cx="5486399" cy="441960"/>
          </a:xfrm>
          <a:prstGeom prst="rect"/>
        </p:spPr>
        <p:txBody>
          <a:bodyPr anchor="ctr" bIns="0" lIns="0" rIns="0" rtlCol="0" tIns="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b="1" sz="2800" kern="1200" spc="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 lang="zh-CN"/>
              <a:t>单击此处标题样式</a:t>
            </a:r>
          </a:p>
        </p:txBody>
      </p:sp>
      <p:grpSp>
        <p:nvGrpSpPr>
          <p:cNvPr id="23" name="组合 20"/>
          <p:cNvGrpSpPr/>
          <p:nvPr userDrawn="1"/>
        </p:nvGrpSpPr>
        <p:grpSpPr>
          <a:xfrm>
            <a:off x="3265989" y="414476"/>
            <a:ext cx="5660023" cy="185512"/>
            <a:chOff x="2806164" y="414476"/>
            <a:chExt cx="5660023" cy="185512"/>
          </a:xfrm>
        </p:grpSpPr>
        <p:grpSp>
          <p:nvGrpSpPr>
            <p:cNvPr id="24" name="组合 16"/>
            <p:cNvGrpSpPr/>
            <p:nvPr userDrawn="1"/>
          </p:nvGrpSpPr>
          <p:grpSpPr>
            <a:xfrm rot="16200000">
              <a:off x="2874966" y="345674"/>
              <a:ext cx="185512" cy="323116"/>
              <a:chOff x="-1424277" y="123107"/>
              <a:chExt cx="2843678" cy="4953000"/>
            </a:xfrm>
          </p:grpSpPr>
          <p:sp>
            <p:nvSpPr>
              <p:cNvPr id="1048591" name="图文框 13"/>
              <p:cNvSpPr/>
              <p:nvPr userDrawn="1"/>
            </p:nvSpPr>
            <p:spPr>
              <a:xfrm rot="2700000">
                <a:off x="-1424277" y="123107"/>
                <a:ext cx="2843672" cy="2843672"/>
              </a:xfrm>
              <a:prstGeom prst="frame">
                <a:avLst>
                  <a:gd name="adj1" fmla="val 241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/>
              </a:p>
            </p:txBody>
          </p:sp>
          <p:sp>
            <p:nvSpPr>
              <p:cNvPr id="1048592" name="图文框 15"/>
              <p:cNvSpPr/>
              <p:nvPr userDrawn="1"/>
            </p:nvSpPr>
            <p:spPr>
              <a:xfrm rot="2700000">
                <a:off x="-1424271" y="2232435"/>
                <a:ext cx="2843672" cy="2843672"/>
              </a:xfrm>
              <a:prstGeom prst="frame">
                <a:avLst>
                  <a:gd name="adj1" fmla="val 241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/>
              </a:p>
            </p:txBody>
          </p:sp>
        </p:grpSp>
        <p:grpSp>
          <p:nvGrpSpPr>
            <p:cNvPr id="25" name="组合 17"/>
            <p:cNvGrpSpPr/>
            <p:nvPr userDrawn="1"/>
          </p:nvGrpSpPr>
          <p:grpSpPr>
            <a:xfrm rot="5400000" flipH="1">
              <a:off x="8211873" y="345674"/>
              <a:ext cx="185512" cy="323116"/>
              <a:chOff x="-1424277" y="123107"/>
              <a:chExt cx="2843678" cy="4953000"/>
            </a:xfrm>
          </p:grpSpPr>
          <p:sp>
            <p:nvSpPr>
              <p:cNvPr id="1048593" name="图文框 18"/>
              <p:cNvSpPr/>
              <p:nvPr userDrawn="1"/>
            </p:nvSpPr>
            <p:spPr>
              <a:xfrm rot="2700000">
                <a:off x="-1424277" y="123107"/>
                <a:ext cx="2843672" cy="2843672"/>
              </a:xfrm>
              <a:prstGeom prst="frame">
                <a:avLst>
                  <a:gd name="adj1" fmla="val 241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/>
              </a:p>
            </p:txBody>
          </p:sp>
          <p:sp>
            <p:nvSpPr>
              <p:cNvPr id="1048594" name="图文框 19"/>
              <p:cNvSpPr/>
              <p:nvPr userDrawn="1"/>
            </p:nvSpPr>
            <p:spPr>
              <a:xfrm rot="2700000">
                <a:off x="-1424271" y="2232435"/>
                <a:ext cx="2843672" cy="2843672"/>
              </a:xfrm>
              <a:prstGeom prst="frame">
                <a:avLst>
                  <a:gd name="adj1" fmla="val 241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1.png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4">
            <a:lum/>
          </a:blip>
          <a:srcRect/>
          <a:stretch>
            <a:fillRect/>
          </a:stretch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12"/>
          <p:cNvGrpSpPr/>
          <p:nvPr/>
        </p:nvGrpSpPr>
        <p:grpSpPr>
          <a:xfrm>
            <a:off x="-1424277" y="123107"/>
            <a:ext cx="15040555" cy="6611787"/>
            <a:chOff x="-1424277" y="123107"/>
            <a:chExt cx="15040555" cy="6611787"/>
          </a:xfrm>
        </p:grpSpPr>
        <p:sp>
          <p:nvSpPr>
            <p:cNvPr id="1048622" name="图文框 67"/>
            <p:cNvSpPr/>
            <p:nvPr/>
          </p:nvSpPr>
          <p:spPr>
            <a:xfrm rot="18900000" flipV="1">
              <a:off x="10772606" y="3891222"/>
              <a:ext cx="2843672" cy="2843672"/>
            </a:xfrm>
            <a:prstGeom prst="frame">
              <a:avLst>
                <a:gd name="adj1" fmla="val 241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23" name="图文框 5"/>
            <p:cNvSpPr/>
            <p:nvPr/>
          </p:nvSpPr>
          <p:spPr>
            <a:xfrm rot="2700000">
              <a:off x="-1424277" y="123107"/>
              <a:ext cx="2843672" cy="2843672"/>
            </a:xfrm>
            <a:prstGeom prst="frame">
              <a:avLst>
                <a:gd name="adj1" fmla="val 241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grpSp>
          <p:nvGrpSpPr>
            <p:cNvPr id="36" name="组合 4"/>
            <p:cNvGrpSpPr/>
            <p:nvPr/>
          </p:nvGrpSpPr>
          <p:grpSpPr>
            <a:xfrm>
              <a:off x="990600" y="975360"/>
              <a:ext cx="10210800" cy="4907280"/>
              <a:chOff x="990600" y="975360"/>
              <a:chExt cx="10210800" cy="4907280"/>
            </a:xfrm>
            <a:effectLst>
              <a:outerShdw algn="ctr" blurRad="381000" rotWithShape="0">
                <a:prstClr val="black">
                  <a:alpha val="15000"/>
                </a:prstClr>
              </a:outerShdw>
            </a:effectLst>
          </p:grpSpPr>
          <p:sp>
            <p:nvSpPr>
              <p:cNvPr id="1048624" name="矩形 3"/>
              <p:cNvSpPr/>
              <p:nvPr/>
            </p:nvSpPr>
            <p:spPr>
              <a:xfrm>
                <a:off x="990600" y="975360"/>
                <a:ext cx="10210800" cy="4907280"/>
              </a:xfrm>
              <a:prstGeom prst="rect"/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/>
              </a:p>
            </p:txBody>
          </p:sp>
          <p:sp>
            <p:nvSpPr>
              <p:cNvPr id="1048625" name="矩形 63"/>
              <p:cNvSpPr/>
              <p:nvPr/>
            </p:nvSpPr>
            <p:spPr>
              <a:xfrm>
                <a:off x="1105989" y="1099595"/>
                <a:ext cx="9980022" cy="4658810"/>
              </a:xfrm>
              <a:prstGeom prst="rect"/>
              <a:solidFill>
                <a:schemeClr val="bg1"/>
              </a:solidFill>
              <a:ln w="254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/>
              </a:p>
            </p:txBody>
          </p:sp>
        </p:grpSp>
        <p:sp>
          <p:nvSpPr>
            <p:cNvPr id="1048626" name="图文框 66"/>
            <p:cNvSpPr/>
            <p:nvPr/>
          </p:nvSpPr>
          <p:spPr>
            <a:xfrm rot="2700000">
              <a:off x="-1424277" y="1302889"/>
              <a:ext cx="2843672" cy="2843672"/>
            </a:xfrm>
            <a:prstGeom prst="frame">
              <a:avLst>
                <a:gd name="adj1" fmla="val 241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27" name="图文框 68"/>
            <p:cNvSpPr/>
            <p:nvPr/>
          </p:nvSpPr>
          <p:spPr>
            <a:xfrm rot="18900000" flipV="1">
              <a:off x="10772606" y="2711440"/>
              <a:ext cx="2843672" cy="2843672"/>
            </a:xfrm>
            <a:prstGeom prst="frame">
              <a:avLst>
                <a:gd name="adj1" fmla="val 241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628" name="矩形: 圆角 13"/>
          <p:cNvSpPr/>
          <p:nvPr/>
        </p:nvSpPr>
        <p:spPr>
          <a:xfrm>
            <a:off x="4808220" y="4177015"/>
            <a:ext cx="2575560" cy="3268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9" name="textcount"/>
          <p:cNvSpPr txBox="1"/>
          <p:nvPr/>
        </p:nvSpPr>
        <p:spPr>
          <a:xfrm>
            <a:off x="4301686" y="4201926"/>
            <a:ext cx="2766927" cy="276999"/>
          </a:xfrm>
          <a:prstGeom prst="rect"/>
        </p:spPr>
        <p:txBody>
          <a:bodyPr anchor="ctr" anchorCtr="1" bIns="0" lIns="0" rIns="0" tIns="0" wrap="square">
            <a:spAutoFit/>
          </a:bodyPr>
          <a:lstStyle>
            <a:defPPr>
              <a:defRPr lang="zh-CN"/>
            </a:defPPr>
            <a:lvl1pPr algn="dist" fontAlgn="base">
              <a:defRPr b="0" sz="160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altLang="en-US" sz="1800" lang="zh-CN" spc="300">
                <a:solidFill>
                  <a:schemeClr val="bg1"/>
                </a:solidFill>
              </a:rPr>
              <a:t>竞选人：</a:t>
            </a:r>
            <a:r>
              <a:rPr altLang="en-US" sz="1800" lang="zh-CN_#Hans" spc="300">
                <a:solidFill>
                  <a:schemeClr val="bg1"/>
                </a:solidFill>
              </a:rPr>
              <a:t>宋莉</a:t>
            </a:r>
            <a:endParaRPr altLang="en-US" lang="zh-CN"/>
          </a:p>
        </p:txBody>
      </p:sp>
      <p:sp>
        <p:nvSpPr>
          <p:cNvPr id="1048630" name="文本框 1"/>
          <p:cNvSpPr txBox="1"/>
          <p:nvPr/>
        </p:nvSpPr>
        <p:spPr>
          <a:xfrm>
            <a:off x="3386128" y="2354165"/>
            <a:ext cx="5651191" cy="830997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en-US" b="1" sz="4800" lang="zh-CN_#Hans" spc="600">
                <a:latin typeface="+mj-ea"/>
                <a:ea typeface="+mj-ea"/>
              </a:rPr>
              <a:t>英语</a:t>
            </a:r>
            <a:r>
              <a:rPr altLang="en-US" b="1" sz="4800" lang="zh-CN_#Hans" spc="600">
                <a:latin typeface="+mj-ea"/>
                <a:ea typeface="+mj-ea"/>
              </a:rPr>
              <a:t>研习社</a:t>
            </a:r>
            <a:r>
              <a:rPr altLang="en-US" b="1" sz="4800" lang="zh-CN_#Hans" spc="600">
                <a:latin typeface="+mj-ea"/>
                <a:ea typeface="+mj-ea"/>
              </a:rPr>
              <a:t>竞选</a:t>
            </a:r>
            <a:endParaRPr altLang="en-US" b="1" sz="4800" lang="zh-CN" spc="600">
              <a:latin typeface="+mj-ea"/>
              <a:ea typeface="+mj-ea"/>
            </a:endParaRPr>
          </a:p>
        </p:txBody>
      </p:sp>
      <p:sp>
        <p:nvSpPr>
          <p:cNvPr id="1048631" name="textcount"/>
          <p:cNvSpPr txBox="1"/>
          <p:nvPr/>
        </p:nvSpPr>
        <p:spPr>
          <a:xfrm>
            <a:off x="1517325" y="3238499"/>
            <a:ext cx="8255000" cy="381000"/>
          </a:xfrm>
          <a:prstGeom prst="rect"/>
        </p:spPr>
        <p:txBody>
          <a:bodyPr bIns="0" lIns="0" rIns="0" tIns="0" wrap="square">
            <a:spAutoFit/>
          </a:bodyPr>
          <a:lstStyle>
            <a:defPPr>
              <a:defRPr lang="zh-CN"/>
            </a:defPPr>
            <a:lvl1pPr algn="dist" fontAlgn="base">
              <a:defRPr b="0" sz="160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E</a:t>
            </a:r>
            <a:r>
              <a:rPr altLang="en-US" b="1" sz="1900" lang="en-US"/>
              <a:t>n</a:t>
            </a:r>
            <a:r>
              <a:rPr altLang="en-US" b="1" sz="1900" lang="en-US"/>
              <a:t>glish</a:t>
            </a:r>
            <a:r>
              <a:rPr altLang="en-US" b="1" sz="1900" lang="en-US"/>
              <a:t> </a:t>
            </a:r>
            <a:r>
              <a:rPr altLang="en-US" b="1" sz="1900" lang="en-US"/>
              <a:t>s</a:t>
            </a:r>
            <a:r>
              <a:rPr altLang="en-US" b="1" sz="1900" lang="en-US"/>
              <a:t>t</a:t>
            </a:r>
            <a:r>
              <a:rPr altLang="en-US" b="1" sz="1900" lang="en-US"/>
              <a:t>u</a:t>
            </a:r>
            <a:r>
              <a:rPr altLang="en-US" b="1" sz="1900" lang="en-US"/>
              <a:t>dy</a:t>
            </a:r>
            <a:r>
              <a:rPr altLang="en-US" b="1" sz="1900" lang="en-US"/>
              <a:t> </a:t>
            </a:r>
            <a:r>
              <a:rPr altLang="en-US" b="1" sz="1900" lang="en-US"/>
              <a:t> </a:t>
            </a:r>
            <a:r>
              <a:rPr altLang="en-US" b="1" sz="1900" lang="en-US"/>
              <a:t>c</a:t>
            </a:r>
            <a:r>
              <a:rPr altLang="en-US" b="1" sz="1900" lang="en-US"/>
              <a:t>l</a:t>
            </a:r>
            <a:r>
              <a:rPr altLang="en-US" b="1" sz="1900" lang="en-US"/>
              <a:t>ub</a:t>
            </a:r>
            <a:r>
              <a:rPr altLang="en-US" b="1" sz="1900" lang="en-US"/>
              <a:t> </a:t>
            </a:r>
            <a:r>
              <a:rPr altLang="en-US" b="1" sz="1900" lang="en-US"/>
              <a:t>c</a:t>
            </a:r>
            <a:r>
              <a:rPr altLang="en-US" b="1" sz="1900" lang="en-US"/>
              <a:t>a</a:t>
            </a:r>
            <a:r>
              <a:rPr altLang="en-US" b="1" sz="1900" lang="en-US"/>
              <a:t>m</a:t>
            </a:r>
            <a:r>
              <a:rPr altLang="en-US" b="1" sz="1900" lang="en-US"/>
              <a:t>p</a:t>
            </a:r>
            <a:r>
              <a:rPr altLang="en-US" b="1" sz="1900" lang="en-US"/>
              <a:t>aign</a:t>
            </a:r>
            <a:r>
              <a:rPr altLang="en-US" b="1" sz="1900" lang="en-US"/>
              <a:t> </a:t>
            </a:r>
            <a:endParaRPr altLang="en-US" sz="140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p>
            <a:r>
              <a:rPr altLang="zh-CN" lang="en-US"/>
              <a:t>04</a:t>
            </a:r>
            <a:endParaRPr altLang="en-US" lang="zh-CN"/>
          </a:p>
        </p:txBody>
      </p:sp>
      <p:sp>
        <p:nvSpPr>
          <p:cNvPr id="1048657" name="文本占位符 18"/>
          <p:cNvSpPr>
            <a:spLocks noGrp="1"/>
          </p:cNvSpPr>
          <p:nvPr>
            <p:ph type="body" sz="quarter" idx="12"/>
          </p:nvPr>
        </p:nvSpPr>
        <p:spPr>
          <a:prstGeom prst="rect"/>
        </p:spPr>
        <p:txBody>
          <a:bodyPr/>
          <a:p>
            <a:r>
              <a:rPr altLang="en-US" lang="zh-CN_#Hans"/>
              <a:t>竞选</a:t>
            </a:r>
            <a:r>
              <a:rPr altLang="en-US" lang="zh-CN_#Hans"/>
              <a:t>宣言</a:t>
            </a:r>
            <a:endParaRPr altLang="en-US" lang="zh-CN"/>
          </a:p>
        </p:txBody>
      </p:sp>
      <p:sp>
        <p:nvSpPr>
          <p:cNvPr id="1048658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p>
            <a:r>
              <a:rPr altLang="zh-CN" lang="en-US"/>
              <a:t>Part four</a:t>
            </a:r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标题 3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>
            <a:normAutofit/>
          </a:bodyPr>
          <a:p>
            <a:r>
              <a:rPr altLang="en-US" lang="zh-CN_#Hans">
                <a:latin typeface="+mj-ea"/>
              </a:rPr>
              <a:t>竞选</a:t>
            </a:r>
            <a:r>
              <a:rPr altLang="en-US" lang="zh-CN_#Hans">
                <a:latin typeface="+mj-ea"/>
              </a:rPr>
              <a:t>宣言</a:t>
            </a:r>
            <a:endParaRPr altLang="en-US" lang="zh-CN"/>
          </a:p>
        </p:txBody>
      </p:sp>
      <p:sp>
        <p:nvSpPr>
          <p:cNvPr id="1048660" name="矩形"/>
          <p:cNvSpPr/>
          <p:nvPr/>
        </p:nvSpPr>
        <p:spPr>
          <a:xfrm>
            <a:off x="1300131" y="1130300"/>
            <a:ext cx="2952114" cy="3425562"/>
          </a:xfrm>
          <a:prstGeom prst="rect"/>
          <a:blipFill rotWithShape="1" dpi="0">
            <a:blip xmlns:r="http://schemas.openxmlformats.org/officeDocument/2006/relationships" r:embed="rId1"/>
            <a:srcRect/>
            <a:stretch>
              <a:fillRect l="-47440" r="-47440"/>
            </a:stretch>
          </a:blip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pPr algn="ctr"/>
            <a:endParaRPr altLang="en-US" dirty="0" lang="zh-CN"/>
          </a:p>
        </p:txBody>
      </p:sp>
      <p:grpSp>
        <p:nvGrpSpPr>
          <p:cNvPr id="42" name="组合 1"/>
          <p:cNvGrpSpPr/>
          <p:nvPr/>
        </p:nvGrpSpPr>
        <p:grpSpPr>
          <a:xfrm>
            <a:off x="4771882" y="1220637"/>
            <a:ext cx="7185354" cy="1829029"/>
            <a:chOff x="5905919" y="1270609"/>
            <a:chExt cx="6021687" cy="4437723"/>
          </a:xfrm>
        </p:grpSpPr>
        <p:grpSp>
          <p:nvGrpSpPr>
            <p:cNvPr id="43" name="组合 10"/>
            <p:cNvGrpSpPr/>
            <p:nvPr/>
          </p:nvGrpSpPr>
          <p:grpSpPr>
            <a:xfrm>
              <a:off x="5905919" y="1270609"/>
              <a:ext cx="6021687" cy="4437723"/>
              <a:chOff x="5905919" y="1262639"/>
              <a:chExt cx="6021687" cy="4437723"/>
            </a:xfrm>
          </p:grpSpPr>
          <p:sp>
            <p:nvSpPr>
              <p:cNvPr id="1048661" name="矩形 11"/>
              <p:cNvSpPr/>
              <p:nvPr/>
            </p:nvSpPr>
            <p:spPr>
              <a:xfrm>
                <a:off x="6593749" y="2002724"/>
                <a:ext cx="5333857" cy="3697638"/>
              </a:xfrm>
              <a:prstGeom prst="rect"/>
            </p:spPr>
            <p:txBody>
              <a:bodyPr bIns="0" lIns="0" rIns="0" tIns="0" wrap="square">
                <a:spAutoFit/>
              </a:bodyPr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b="1" sz="2200" lang="en-US"/>
                  <a:t>Limited tenure, unlimited responsibility</a:t>
                </a:r>
                <a:endParaRPr altLang="en-US" b="1" sz="2200" lang="zh-CN"/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altLang="en-US" b="1" sz="2200" lang="zh-CN_#Hans"/>
                  <a:t>尽最大</a:t>
                </a:r>
                <a:r>
                  <a:rPr altLang="en-US" b="1" sz="2200" lang="zh-CN_#Hans"/>
                  <a:t>的</a:t>
                </a:r>
                <a:r>
                  <a:rPr altLang="en-US" b="1" sz="2200" lang="zh-CN_#Hans"/>
                  <a:t>努力</a:t>
                </a:r>
                <a:r>
                  <a:rPr altLang="en-US" b="1" sz="2200" lang="zh-CN_#Hans"/>
                  <a:t>为</a:t>
                </a:r>
                <a:r>
                  <a:rPr altLang="en-US" b="1" sz="2200" lang="zh-CN_#Hans"/>
                  <a:t>每一位</a:t>
                </a:r>
                <a:r>
                  <a:rPr altLang="en-US" b="1" sz="2200" lang="zh-CN_#Hans"/>
                  <a:t>同学</a:t>
                </a:r>
                <a:r>
                  <a:rPr altLang="en-US" b="1" sz="2200" lang="zh-CN_#Hans"/>
                  <a:t>服务</a:t>
                </a:r>
                <a:endParaRPr altLang="en-US" b="1" sz="2200" lang="zh-CN"/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altLang="en-US" b="1" sz="2200" lang="en-US"/>
                  <a:t> </a:t>
                </a:r>
                <a:endParaRPr altLang="en-US" b="1" sz="2200" lang="zh-CN"/>
              </a:p>
            </p:txBody>
          </p:sp>
          <p:sp>
            <p:nvSpPr>
              <p:cNvPr id="1048662" name="文本框 12"/>
              <p:cNvSpPr txBox="1"/>
              <p:nvPr/>
            </p:nvSpPr>
            <p:spPr>
              <a:xfrm>
                <a:off x="5905919" y="1262639"/>
                <a:ext cx="3479080" cy="701080"/>
              </a:xfrm>
              <a:prstGeom prst="rect"/>
              <a:noFill/>
            </p:spPr>
            <p:txBody>
              <a:bodyPr bIns="0" lIns="0" rIns="0" rtlCol="0" tIns="0" wrap="square">
                <a:spAutoFit/>
              </a:bodyPr>
              <a:p>
                <a:endParaRPr altLang="en-US" b="1" dirty="0" sz="2000" lang="zh-CN" spc="100">
                  <a:latin typeface="+mj-ea"/>
                  <a:ea typeface="+mj-ea"/>
                </a:endParaRPr>
              </a:p>
            </p:txBody>
          </p:sp>
        </p:grpSp>
        <p:grpSp>
          <p:nvGrpSpPr>
            <p:cNvPr id="44" name="组合 13"/>
            <p:cNvGrpSpPr/>
            <p:nvPr/>
          </p:nvGrpSpPr>
          <p:grpSpPr>
            <a:xfrm>
              <a:off x="6364113" y="3222840"/>
              <a:ext cx="5289408" cy="1005451"/>
              <a:chOff x="6364113" y="1486331"/>
              <a:chExt cx="5289408" cy="1005451"/>
            </a:xfrm>
          </p:grpSpPr>
          <p:sp>
            <p:nvSpPr>
              <p:cNvPr id="1048663" name="矩形 14"/>
              <p:cNvSpPr/>
              <p:nvPr/>
            </p:nvSpPr>
            <p:spPr>
              <a:xfrm>
                <a:off x="6364113" y="1804863"/>
                <a:ext cx="5289408" cy="686919"/>
              </a:xfrm>
              <a:prstGeom prst="rect"/>
            </p:spPr>
            <p:txBody>
              <a:bodyPr bIns="0" lIns="0" rIns="0" tIns="0" wrap="square">
                <a:spAutoFit/>
              </a:bodyPr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</a:p>
            </p:txBody>
          </p:sp>
          <p:sp>
            <p:nvSpPr>
              <p:cNvPr id="1048664" name="文本框 15"/>
              <p:cNvSpPr txBox="1"/>
              <p:nvPr/>
            </p:nvSpPr>
            <p:spPr>
              <a:xfrm>
                <a:off x="6364113" y="1486331"/>
                <a:ext cx="3139440" cy="701080"/>
              </a:xfrm>
              <a:prstGeom prst="rect"/>
              <a:noFill/>
            </p:spPr>
            <p:txBody>
              <a:bodyPr bIns="0" lIns="0" rIns="0" rtlCol="0" tIns="0" wrap="square">
                <a:spAutoFit/>
              </a:bodyPr>
              <a:p>
                <a:endParaRPr altLang="en-US" b="1" dirty="0" sz="2000" lang="zh-CN" spc="100">
                  <a:latin typeface="+mj-ea"/>
                  <a:ea typeface="+mj-ea"/>
                </a:endParaRPr>
              </a:p>
            </p:txBody>
          </p:sp>
        </p:grpSp>
        <p:grpSp>
          <p:nvGrpSpPr>
            <p:cNvPr id="45" name="组合 16"/>
            <p:cNvGrpSpPr/>
            <p:nvPr/>
          </p:nvGrpSpPr>
          <p:grpSpPr>
            <a:xfrm>
              <a:off x="6364113" y="4959349"/>
              <a:ext cx="5289408" cy="701080"/>
              <a:chOff x="6364113" y="1486331"/>
              <a:chExt cx="5289408" cy="701080"/>
            </a:xfrm>
          </p:grpSpPr>
          <p:sp>
            <p:nvSpPr>
              <p:cNvPr id="1048665" name="矩形 17"/>
              <p:cNvSpPr/>
              <p:nvPr/>
            </p:nvSpPr>
            <p:spPr>
              <a:xfrm>
                <a:off x="6364113" y="1804863"/>
                <a:ext cx="5289408" cy="342900"/>
              </a:xfrm>
              <a:prstGeom prst="rect"/>
            </p:spPr>
            <p:txBody>
              <a:bodyPr bIns="0" lIns="0" rIns="0" tIns="0" wrap="square">
                <a:spAutoFit/>
              </a:bodyPr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</a:p>
            </p:txBody>
          </p:sp>
          <p:sp>
            <p:nvSpPr>
              <p:cNvPr id="1048666" name="文本框 18"/>
              <p:cNvSpPr txBox="1"/>
              <p:nvPr/>
            </p:nvSpPr>
            <p:spPr>
              <a:xfrm>
                <a:off x="6364113" y="1486331"/>
                <a:ext cx="3139440" cy="701080"/>
              </a:xfrm>
              <a:prstGeom prst="rect"/>
              <a:noFill/>
            </p:spPr>
            <p:txBody>
              <a:bodyPr bIns="0" lIns="0" rIns="0" rtlCol="0" tIns="0" wrap="square">
                <a:spAutoFit/>
              </a:bodyPr>
              <a:p>
                <a:endParaRPr altLang="en-US" b="1" dirty="0" sz="2000" lang="zh-CN" spc="100">
                  <a:latin typeface="+mj-ea"/>
                  <a:ea typeface="+mj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12"/>
          <p:cNvGrpSpPr/>
          <p:nvPr/>
        </p:nvGrpSpPr>
        <p:grpSpPr>
          <a:xfrm>
            <a:off x="-1424277" y="123107"/>
            <a:ext cx="15040555" cy="6611787"/>
            <a:chOff x="-1424277" y="123107"/>
            <a:chExt cx="15040555" cy="6611787"/>
          </a:xfrm>
        </p:grpSpPr>
        <p:sp>
          <p:nvSpPr>
            <p:cNvPr id="1048667" name="图文框 67"/>
            <p:cNvSpPr/>
            <p:nvPr/>
          </p:nvSpPr>
          <p:spPr>
            <a:xfrm rot="18900000" flipV="1">
              <a:off x="10772606" y="3891222"/>
              <a:ext cx="2843672" cy="2843672"/>
            </a:xfrm>
            <a:prstGeom prst="frame">
              <a:avLst>
                <a:gd name="adj1" fmla="val 241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68" name="图文框 5"/>
            <p:cNvSpPr/>
            <p:nvPr/>
          </p:nvSpPr>
          <p:spPr>
            <a:xfrm rot="2700000">
              <a:off x="-1424277" y="123107"/>
              <a:ext cx="2843672" cy="2843672"/>
            </a:xfrm>
            <a:prstGeom prst="frame">
              <a:avLst>
                <a:gd name="adj1" fmla="val 241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grpSp>
          <p:nvGrpSpPr>
            <p:cNvPr id="48" name="组合 4"/>
            <p:cNvGrpSpPr/>
            <p:nvPr/>
          </p:nvGrpSpPr>
          <p:grpSpPr>
            <a:xfrm>
              <a:off x="990600" y="975360"/>
              <a:ext cx="10210800" cy="4907280"/>
              <a:chOff x="990600" y="975360"/>
              <a:chExt cx="10210800" cy="4907280"/>
            </a:xfrm>
            <a:effectLst>
              <a:outerShdw algn="ctr" blurRad="381000" rotWithShape="0">
                <a:prstClr val="black">
                  <a:alpha val="15000"/>
                </a:prstClr>
              </a:outerShdw>
            </a:effectLst>
          </p:grpSpPr>
          <p:sp>
            <p:nvSpPr>
              <p:cNvPr id="1048669" name="矩形 3"/>
              <p:cNvSpPr/>
              <p:nvPr/>
            </p:nvSpPr>
            <p:spPr>
              <a:xfrm>
                <a:off x="990600" y="975360"/>
                <a:ext cx="10210800" cy="4907280"/>
              </a:xfrm>
              <a:prstGeom prst="rect"/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/>
              </a:p>
            </p:txBody>
          </p:sp>
          <p:sp>
            <p:nvSpPr>
              <p:cNvPr id="1048670" name="矩形 63"/>
              <p:cNvSpPr/>
              <p:nvPr/>
            </p:nvSpPr>
            <p:spPr>
              <a:xfrm>
                <a:off x="1105989" y="1099595"/>
                <a:ext cx="9980022" cy="4658810"/>
              </a:xfrm>
              <a:prstGeom prst="rect"/>
              <a:solidFill>
                <a:schemeClr val="bg1"/>
              </a:solidFill>
              <a:ln w="254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zh-CN"/>
              </a:p>
            </p:txBody>
          </p:sp>
        </p:grpSp>
        <p:sp>
          <p:nvSpPr>
            <p:cNvPr id="1048671" name="图文框 66"/>
            <p:cNvSpPr/>
            <p:nvPr/>
          </p:nvSpPr>
          <p:spPr>
            <a:xfrm rot="2700000">
              <a:off x="-1424277" y="1302889"/>
              <a:ext cx="2843672" cy="2843672"/>
            </a:xfrm>
            <a:prstGeom prst="frame">
              <a:avLst>
                <a:gd name="adj1" fmla="val 241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72" name="图文框 68"/>
            <p:cNvSpPr/>
            <p:nvPr/>
          </p:nvSpPr>
          <p:spPr>
            <a:xfrm rot="18900000" flipV="1">
              <a:off x="10772606" y="2711440"/>
              <a:ext cx="2843672" cy="2843672"/>
            </a:xfrm>
            <a:prstGeom prst="frame">
              <a:avLst>
                <a:gd name="adj1" fmla="val 241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673" name="矩形: 圆角 13"/>
          <p:cNvSpPr/>
          <p:nvPr/>
        </p:nvSpPr>
        <p:spPr>
          <a:xfrm>
            <a:off x="4808220" y="3948415"/>
            <a:ext cx="2575560" cy="3268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74" name="textcount"/>
          <p:cNvSpPr txBox="1"/>
          <p:nvPr/>
        </p:nvSpPr>
        <p:spPr>
          <a:xfrm>
            <a:off x="4808220" y="3973326"/>
            <a:ext cx="2575560" cy="276999"/>
          </a:xfrm>
          <a:prstGeom prst="rect"/>
        </p:spPr>
        <p:txBody>
          <a:bodyPr anchor="ctr" anchorCtr="1" bIns="0" lIns="0" rIns="0" tIns="0" wrap="square">
            <a:spAutoFit/>
          </a:bodyPr>
          <a:lstStyle>
            <a:defPPr>
              <a:defRPr lang="zh-CN"/>
            </a:defPPr>
            <a:lvl1pPr algn="dist" fontAlgn="base">
              <a:defRPr b="0" sz="160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altLang="en-US" sz="1800" lang="zh-CN" spc="300">
                <a:solidFill>
                  <a:schemeClr val="bg1"/>
                </a:solidFill>
              </a:rPr>
              <a:t>竞选人：</a:t>
            </a:r>
            <a:r>
              <a:rPr altLang="en-US" sz="1800" lang="zh-CN_#Hans" spc="300">
                <a:solidFill>
                  <a:schemeClr val="bg1"/>
                </a:solidFill>
              </a:rPr>
              <a:t>宋莉</a:t>
            </a:r>
            <a:endParaRPr altLang="en-US" lang="zh-CN"/>
          </a:p>
        </p:txBody>
      </p:sp>
      <p:sp>
        <p:nvSpPr>
          <p:cNvPr id="1048675" name="文本框 1"/>
          <p:cNvSpPr txBox="1"/>
          <p:nvPr/>
        </p:nvSpPr>
        <p:spPr>
          <a:xfrm>
            <a:off x="2226197" y="2834583"/>
            <a:ext cx="7739606" cy="815340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en-US" b="1" sz="4800" lang="zh-CN_#Hans" spc="600">
                <a:latin typeface="+mj-ea"/>
                <a:ea typeface="+mj-ea"/>
              </a:rPr>
              <a:t>预祝</a:t>
            </a:r>
            <a:r>
              <a:rPr altLang="en-US" b="1" sz="4800" lang="zh-CN_#Hans" spc="600">
                <a:latin typeface="+mj-ea"/>
                <a:ea typeface="+mj-ea"/>
              </a:rPr>
              <a:t>选举</a:t>
            </a:r>
            <a:r>
              <a:rPr altLang="en-US" b="1" sz="4800" lang="zh-CN_#Hans" spc="600">
                <a:latin typeface="+mj-ea"/>
                <a:ea typeface="+mj-ea"/>
              </a:rPr>
              <a:t>圆满</a:t>
            </a:r>
            <a:r>
              <a:rPr altLang="en-US" b="1" sz="4800" lang="zh-CN_#Hans" spc="600">
                <a:latin typeface="+mj-ea"/>
                <a:ea typeface="+mj-ea"/>
              </a:rPr>
              <a:t>结束</a:t>
            </a:r>
            <a:endParaRPr altLang="en-US" lang="zh-CN"/>
          </a:p>
        </p:txBody>
      </p:sp>
      <p:sp>
        <p:nvSpPr>
          <p:cNvPr id="1048676" name="textcount"/>
          <p:cNvSpPr txBox="1"/>
          <p:nvPr/>
        </p:nvSpPr>
        <p:spPr>
          <a:xfrm>
            <a:off x="4902679" y="2391610"/>
            <a:ext cx="2386642" cy="393700"/>
          </a:xfrm>
          <a:prstGeom prst="rect"/>
        </p:spPr>
        <p:txBody>
          <a:bodyPr bIns="0" lIns="0" rIns="0" tIns="0" wrap="square">
            <a:spAutoFit/>
          </a:bodyPr>
          <a:lstStyle>
            <a:defPPr>
              <a:defRPr lang="zh-CN"/>
            </a:defPPr>
            <a:lvl1pPr algn="dist" fontAlgn="base">
              <a:defRPr b="0" sz="160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altLang="zh-CN" sz="2000" lang="en-US"/>
              <a:t>THANKS</a:t>
            </a:r>
            <a:endParaRPr altLang="en-US" sz="200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40"/>
          <p:cNvSpPr/>
          <p:nvPr/>
        </p:nvSpPr>
        <p:spPr>
          <a:xfrm rot="2700000">
            <a:off x="897919" y="3001295"/>
            <a:ext cx="2232048" cy="2232048"/>
          </a:xfrm>
          <a:prstGeom prst="rect"/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3" name="矩形 41"/>
          <p:cNvSpPr/>
          <p:nvPr/>
        </p:nvSpPr>
        <p:spPr>
          <a:xfrm rot="2700000">
            <a:off x="3617560" y="3001296"/>
            <a:ext cx="2232048" cy="2232048"/>
          </a:xfrm>
          <a:prstGeom prst="rect"/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4" name="矩形 44"/>
          <p:cNvSpPr/>
          <p:nvPr/>
        </p:nvSpPr>
        <p:spPr>
          <a:xfrm rot="2700000">
            <a:off x="6337201" y="3001297"/>
            <a:ext cx="2232048" cy="2232048"/>
          </a:xfrm>
          <a:prstGeom prst="rect"/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5" name="矩形 45"/>
          <p:cNvSpPr/>
          <p:nvPr/>
        </p:nvSpPr>
        <p:spPr>
          <a:xfrm rot="2700000">
            <a:off x="9056842" y="3001298"/>
            <a:ext cx="2232048" cy="2232048"/>
          </a:xfrm>
          <a:prstGeom prst="rect"/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6" name="矩形 6"/>
          <p:cNvSpPr/>
          <p:nvPr/>
        </p:nvSpPr>
        <p:spPr>
          <a:xfrm rot="2700000">
            <a:off x="1065220" y="3168596"/>
            <a:ext cx="1897446" cy="1897446"/>
          </a:xfrm>
          <a:prstGeom prst="rect"/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7" name="矩形 30"/>
          <p:cNvSpPr/>
          <p:nvPr/>
        </p:nvSpPr>
        <p:spPr>
          <a:xfrm rot="2700000">
            <a:off x="3784861" y="3168597"/>
            <a:ext cx="1897446" cy="1897446"/>
          </a:xfrm>
          <a:prstGeom prst="rect"/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8" name="矩形 31"/>
          <p:cNvSpPr/>
          <p:nvPr/>
        </p:nvSpPr>
        <p:spPr>
          <a:xfrm rot="2700000">
            <a:off x="6504502" y="3168598"/>
            <a:ext cx="1897446" cy="1897446"/>
          </a:xfrm>
          <a:prstGeom prst="rect"/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9" name="矩形 32"/>
          <p:cNvSpPr/>
          <p:nvPr/>
        </p:nvSpPr>
        <p:spPr>
          <a:xfrm rot="2700000">
            <a:off x="9224143" y="3168599"/>
            <a:ext cx="1897446" cy="1897446"/>
          </a:xfrm>
          <a:prstGeom prst="rect"/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38" name="组合 58"/>
          <p:cNvGrpSpPr/>
          <p:nvPr/>
        </p:nvGrpSpPr>
        <p:grpSpPr>
          <a:xfrm>
            <a:off x="5090158" y="1135550"/>
            <a:ext cx="2011682" cy="1007307"/>
            <a:chOff x="5090159" y="1249329"/>
            <a:chExt cx="2011682" cy="1007307"/>
          </a:xfrm>
        </p:grpSpPr>
        <p:sp>
          <p:nvSpPr>
            <p:cNvPr id="1048640" name="矩形 59"/>
            <p:cNvSpPr/>
            <p:nvPr/>
          </p:nvSpPr>
          <p:spPr>
            <a:xfrm>
              <a:off x="5439281" y="1249329"/>
              <a:ext cx="1313438" cy="615553"/>
            </a:xfrm>
            <a:prstGeom prst="rect"/>
          </p:spPr>
          <p:txBody>
            <a:bodyPr bIns="0" lIns="0" rIns="0" tIns="0" wrap="square">
              <a:spAutoFit/>
            </a:bodyPr>
            <a:p>
              <a:pPr algn="dist" fontAlgn="base"/>
              <a:r>
                <a:rPr altLang="en-US" b="1" sz="4000" lang="zh-CN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altLang="en-US" b="1" sz="4000" i="0" lang="zh-CN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048641" name="矩形 60"/>
            <p:cNvSpPr/>
            <p:nvPr/>
          </p:nvSpPr>
          <p:spPr>
            <a:xfrm>
              <a:off x="5090159" y="1979637"/>
              <a:ext cx="2011682" cy="276999"/>
            </a:xfrm>
            <a:prstGeom prst="rect"/>
          </p:spPr>
          <p:txBody>
            <a:bodyPr bIns="0" lIns="0" rIns="0" tIns="0" wrap="square">
              <a:spAutoFit/>
            </a:bodyPr>
            <a:p>
              <a:pPr algn="dist" fontAlgn="base"/>
              <a:r>
                <a:rPr altLang="zh-CN" i="0" lang="en-US">
                  <a:solidFill>
                    <a:schemeClr val="accent3"/>
                  </a:solidFill>
                  <a:effectLst/>
                  <a:ea typeface="+mj-ea"/>
                </a:rPr>
                <a:t>CONTENT</a:t>
              </a:r>
              <a:endParaRPr altLang="en-US" i="0" lang="zh-CN">
                <a:solidFill>
                  <a:schemeClr val="accent3"/>
                </a:solidFill>
                <a:effectLst/>
                <a:ea typeface="+mj-ea"/>
              </a:endParaRPr>
            </a:p>
          </p:txBody>
        </p:sp>
      </p:grpSp>
      <p:grpSp>
        <p:nvGrpSpPr>
          <p:cNvPr id="39" name="组合 1"/>
          <p:cNvGrpSpPr/>
          <p:nvPr/>
        </p:nvGrpSpPr>
        <p:grpSpPr>
          <a:xfrm>
            <a:off x="698339" y="3429000"/>
            <a:ext cx="10795322" cy="1046440"/>
            <a:chOff x="698339" y="3594100"/>
            <a:chExt cx="10795322" cy="1046440"/>
          </a:xfrm>
        </p:grpSpPr>
        <p:sp>
          <p:nvSpPr>
            <p:cNvPr id="1048642" name="文本框 56"/>
            <p:cNvSpPr txBox="1"/>
            <p:nvPr/>
          </p:nvSpPr>
          <p:spPr>
            <a:xfrm>
              <a:off x="698339" y="4117320"/>
              <a:ext cx="2636400" cy="52322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sz="2800" lang="zh-CN" spc="200">
                  <a:solidFill>
                    <a:schemeClr val="bg1"/>
                  </a:solidFill>
                  <a:latin typeface="+mj-ea"/>
                  <a:ea typeface="+mj-ea"/>
                </a:rPr>
                <a:t>自我介绍</a:t>
              </a:r>
              <a:endParaRPr altLang="en-US" dirty="0" sz="2800" lang="zh-CN" spc="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8643" name="文本框 53"/>
            <p:cNvSpPr txBox="1"/>
            <p:nvPr/>
          </p:nvSpPr>
          <p:spPr>
            <a:xfrm>
              <a:off x="6137621" y="4117320"/>
              <a:ext cx="2636400" cy="52322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sz="2800" lang="zh-CN_#Hans" spc="200">
                  <a:solidFill>
                    <a:schemeClr val="bg1"/>
                  </a:solidFill>
                  <a:latin typeface="+mj-ea"/>
                  <a:ea typeface="+mj-ea"/>
                </a:rPr>
                <a:t>未来规划</a:t>
              </a:r>
              <a:endParaRPr altLang="en-US" dirty="0" sz="2800" lang="zh-CN" spc="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8644" name="文本框 50"/>
            <p:cNvSpPr txBox="1"/>
            <p:nvPr/>
          </p:nvSpPr>
          <p:spPr>
            <a:xfrm>
              <a:off x="3417980" y="4117320"/>
              <a:ext cx="2636400" cy="52322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sz="2800" lang="zh-CN" spc="200">
                  <a:solidFill>
                    <a:schemeClr val="bg1"/>
                  </a:solidFill>
                  <a:latin typeface="+mj-ea"/>
                  <a:ea typeface="+mj-ea"/>
                </a:rPr>
                <a:t>我的特长</a:t>
              </a:r>
            </a:p>
          </p:txBody>
        </p:sp>
        <p:sp>
          <p:nvSpPr>
            <p:cNvPr id="1048645" name="文本框 47"/>
            <p:cNvSpPr txBox="1"/>
            <p:nvPr/>
          </p:nvSpPr>
          <p:spPr>
            <a:xfrm>
              <a:off x="8857261" y="4117320"/>
              <a:ext cx="2636400" cy="52322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en-US" dirty="0" sz="2800" lang="zh-CN_#Hans" spc="200">
                  <a:solidFill>
                    <a:schemeClr val="bg1"/>
                  </a:solidFill>
                  <a:latin typeface="+mj-ea"/>
                  <a:ea typeface="+mj-ea"/>
                </a:rPr>
                <a:t>竞选</a:t>
              </a:r>
              <a:r>
                <a:rPr altLang="en-US" dirty="0" sz="2800" lang="zh-CN_#Hans" spc="200">
                  <a:solidFill>
                    <a:schemeClr val="bg1"/>
                  </a:solidFill>
                  <a:latin typeface="+mj-ea"/>
                  <a:ea typeface="+mj-ea"/>
                </a:rPr>
                <a:t>宣言</a:t>
              </a:r>
              <a:endParaRPr altLang="en-US" dirty="0" sz="2800" lang="zh-CN" spc="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8646" name="文本框 24"/>
            <p:cNvSpPr txBox="1"/>
            <p:nvPr/>
          </p:nvSpPr>
          <p:spPr>
            <a:xfrm>
              <a:off x="1313436" y="3594100"/>
              <a:ext cx="1406206" cy="52322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sz="2800" lang="en-US" spc="20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altLang="en-US" dirty="0" sz="2800" lang="zh-CN" spc="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8647" name="文本框 25"/>
            <p:cNvSpPr txBox="1"/>
            <p:nvPr/>
          </p:nvSpPr>
          <p:spPr>
            <a:xfrm>
              <a:off x="6752718" y="3594100"/>
              <a:ext cx="1406206" cy="52322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sz="2800" lang="en-US" spc="20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altLang="en-US" dirty="0" sz="2800" lang="zh-CN" spc="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8648" name="文本框 26"/>
            <p:cNvSpPr txBox="1"/>
            <p:nvPr/>
          </p:nvSpPr>
          <p:spPr>
            <a:xfrm>
              <a:off x="4033077" y="3594100"/>
              <a:ext cx="1406206" cy="52322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sz="2800" lang="en-US" spc="20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altLang="en-US" sz="2800" lang="zh-CN" spc="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8649" name="文本框 28"/>
            <p:cNvSpPr txBox="1"/>
            <p:nvPr/>
          </p:nvSpPr>
          <p:spPr>
            <a:xfrm>
              <a:off x="9472358" y="3594100"/>
              <a:ext cx="1406206" cy="523220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sz="2800" lang="en-US" spc="20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altLang="en-US" dirty="0" sz="2800" lang="zh-CN" spc="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48650" name="椭圆 7"/>
          <p:cNvSpPr/>
          <p:nvPr/>
        </p:nvSpPr>
        <p:spPr>
          <a:xfrm>
            <a:off x="3288402" y="4013835"/>
            <a:ext cx="206970" cy="206970"/>
          </a:xfrm>
          <a:prstGeom prst="ellipse"/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51" name="椭圆 33"/>
          <p:cNvSpPr/>
          <p:nvPr/>
        </p:nvSpPr>
        <p:spPr>
          <a:xfrm>
            <a:off x="5997640" y="4013835"/>
            <a:ext cx="206970" cy="206970"/>
          </a:xfrm>
          <a:prstGeom prst="ellipse"/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52" name="椭圆 36"/>
          <p:cNvSpPr/>
          <p:nvPr/>
        </p:nvSpPr>
        <p:spPr>
          <a:xfrm>
            <a:off x="8706878" y="4013835"/>
            <a:ext cx="206970" cy="206970"/>
          </a:xfrm>
          <a:prstGeom prst="ellipse"/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53" name="椭圆 37"/>
          <p:cNvSpPr/>
          <p:nvPr/>
        </p:nvSpPr>
        <p:spPr>
          <a:xfrm>
            <a:off x="8758338" y="4065295"/>
            <a:ext cx="104050" cy="104050"/>
          </a:xfrm>
          <a:prstGeom prst="ellipse"/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54" name="椭圆 38"/>
          <p:cNvSpPr/>
          <p:nvPr/>
        </p:nvSpPr>
        <p:spPr>
          <a:xfrm>
            <a:off x="3339862" y="4065295"/>
            <a:ext cx="104050" cy="104050"/>
          </a:xfrm>
          <a:prstGeom prst="ellipse"/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55" name="椭圆 39"/>
          <p:cNvSpPr/>
          <p:nvPr/>
        </p:nvSpPr>
        <p:spPr>
          <a:xfrm>
            <a:off x="6049100" y="4065295"/>
            <a:ext cx="104050" cy="104050"/>
          </a:xfrm>
          <a:prstGeom prst="ellipse"/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p>
            <a:r>
              <a:rPr altLang="zh-CN" lang="en-US"/>
              <a:t>01</a:t>
            </a:r>
            <a:endParaRPr altLang="en-US" lang="zh-CN"/>
          </a:p>
        </p:txBody>
      </p:sp>
      <p:sp>
        <p:nvSpPr>
          <p:cNvPr id="1048620" name="文本占位符 18"/>
          <p:cNvSpPr>
            <a:spLocks noGrp="1"/>
          </p:cNvSpPr>
          <p:nvPr>
            <p:ph type="body" sz="quarter" idx="12"/>
          </p:nvPr>
        </p:nvSpPr>
        <p:spPr>
          <a:prstGeom prst="rect"/>
        </p:spPr>
        <p:txBody>
          <a:bodyPr/>
          <a:p>
            <a:r>
              <a:rPr altLang="en-US" lang="zh-CN"/>
              <a:t>自我介绍</a:t>
            </a:r>
          </a:p>
        </p:txBody>
      </p:sp>
      <p:sp>
        <p:nvSpPr>
          <p:cNvPr id="1048621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p>
            <a:r>
              <a:rPr altLang="zh-CN" lang="en-US"/>
              <a:t>Part one</a:t>
            </a:r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标题 3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>
            <a:normAutofit/>
          </a:bodyPr>
          <a:p>
            <a:r>
              <a:rPr altLang="en-US" sz="3400" lang="en-US"/>
              <a:t>0</a:t>
            </a:r>
            <a:r>
              <a:rPr altLang="en-US" sz="3400" lang="en-US"/>
              <a:t>1</a:t>
            </a:r>
            <a:r>
              <a:rPr altLang="en-US" sz="3400" lang="en-US"/>
              <a:t>.</a:t>
            </a:r>
            <a:r>
              <a:rPr altLang="en-US" sz="3400" lang="zh-CN_#Hans"/>
              <a:t>自我介绍</a:t>
            </a:r>
            <a:endParaRPr altLang="en-US" sz="3400" lang="zh-CN"/>
          </a:p>
        </p:txBody>
      </p:sp>
      <p:sp>
        <p:nvSpPr>
          <p:cNvPr id="1048613" name="文本框 2"/>
          <p:cNvSpPr txBox="1"/>
          <p:nvPr/>
        </p:nvSpPr>
        <p:spPr>
          <a:xfrm>
            <a:off x="984345" y="1840360"/>
            <a:ext cx="6502198" cy="73406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>
              <a:lnSpc>
                <a:spcPct val="150000"/>
              </a:lnSpc>
            </a:pPr>
            <a:r>
              <a:rPr altLang="zh-CN" b="1" sz="2700" lang="en-US" spc="100">
                <a:latin typeface="+mj-ea"/>
                <a:ea typeface="+mj-ea"/>
              </a:rPr>
              <a:t>N</a:t>
            </a:r>
            <a:r>
              <a:rPr altLang="zh-CN" b="1" sz="2700" lang="en-US" spc="100">
                <a:latin typeface="+mj-ea"/>
                <a:ea typeface="+mj-ea"/>
              </a:rPr>
              <a:t>a</a:t>
            </a:r>
            <a:r>
              <a:rPr altLang="zh-CN" b="1" sz="2700" lang="en-US" spc="100">
                <a:latin typeface="+mj-ea"/>
                <a:ea typeface="+mj-ea"/>
              </a:rPr>
              <a:t>m</a:t>
            </a:r>
            <a:r>
              <a:rPr altLang="zh-CN" b="1" sz="2700" lang="en-US" spc="100">
                <a:latin typeface="+mj-ea"/>
                <a:ea typeface="+mj-ea"/>
              </a:rPr>
              <a:t>e</a:t>
            </a:r>
            <a:r>
              <a:rPr altLang="zh-CN" b="1" sz="2700" lang="en-US" spc="100">
                <a:latin typeface="+mj-ea"/>
                <a:ea typeface="+mj-ea"/>
              </a:rPr>
              <a:t>:</a:t>
            </a:r>
            <a:r>
              <a:rPr altLang="zh-CN" b="1" sz="2700" lang="en-US" spc="100">
                <a:latin typeface="+mj-ea"/>
                <a:ea typeface="+mj-ea"/>
              </a:rPr>
              <a:t> </a:t>
            </a:r>
            <a:r>
              <a:rPr altLang="en-US" b="1" sz="2700" lang="zh-CN_#Hans" spc="100">
                <a:latin typeface="+mj-ea"/>
                <a:ea typeface="+mj-ea"/>
              </a:rPr>
              <a:t>宋莉</a:t>
            </a:r>
            <a:r>
              <a:rPr altLang="en-US" b="1" sz="2700" lang="en-US" spc="100">
                <a:latin typeface="+mj-ea"/>
                <a:ea typeface="+mj-ea"/>
              </a:rPr>
              <a:t> </a:t>
            </a:r>
            <a:r>
              <a:rPr altLang="en-US" b="1" sz="2700" lang="en-US" spc="100">
                <a:latin typeface="+mj-ea"/>
                <a:ea typeface="+mj-ea"/>
              </a:rPr>
              <a:t> </a:t>
            </a:r>
            <a:r>
              <a:rPr altLang="en-US" b="1" sz="2700" lang="en-US" spc="100">
                <a:latin typeface="+mj-ea"/>
                <a:ea typeface="+mj-ea"/>
              </a:rPr>
              <a:t> </a:t>
            </a:r>
            <a:r>
              <a:rPr altLang="en-US" b="1" sz="2700" lang="en-US" spc="100">
                <a:latin typeface="+mj-ea"/>
                <a:ea typeface="+mj-ea"/>
              </a:rPr>
              <a:t> </a:t>
            </a:r>
            <a:r>
              <a:rPr altLang="en-US" b="1" sz="2700" lang="en-US" spc="100">
                <a:latin typeface="+mj-ea"/>
                <a:ea typeface="+mj-ea"/>
              </a:rPr>
              <a:t> </a:t>
            </a:r>
            <a:r>
              <a:rPr altLang="en-US" b="1" sz="2700" lang="en-US" spc="100">
                <a:latin typeface="+mj-ea"/>
                <a:ea typeface="+mj-ea"/>
              </a:rPr>
              <a:t> </a:t>
            </a:r>
            <a:r>
              <a:rPr altLang="en-US" b="1" sz="2700" lang="en-US" spc="100">
                <a:latin typeface="+mj-ea"/>
                <a:ea typeface="+mj-ea"/>
              </a:rPr>
              <a:t> </a:t>
            </a:r>
            <a:r>
              <a:rPr altLang="en-US" b="1" sz="2700" lang="en-US" spc="100">
                <a:latin typeface="+mj-ea"/>
                <a:ea typeface="+mj-ea"/>
              </a:rPr>
              <a:t> </a:t>
            </a:r>
            <a:r>
              <a:rPr altLang="en-US" b="1" sz="2700" lang="en-US" spc="100">
                <a:latin typeface="+mj-ea"/>
                <a:ea typeface="+mj-ea"/>
              </a:rPr>
              <a:t> </a:t>
            </a:r>
            <a:endParaRPr altLang="zh-CN" b="1" sz="2700" lang="en-US" spc="1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altLang="en-US" b="1" sz="2700" lang="en-US" spc="100">
                <a:latin typeface="+mj-ea"/>
                <a:ea typeface="+mj-ea"/>
              </a:rPr>
              <a:t>M</a:t>
            </a:r>
            <a:r>
              <a:rPr altLang="en-US" b="1" sz="2700" lang="en-US" spc="100">
                <a:latin typeface="+mj-ea"/>
                <a:ea typeface="+mj-ea"/>
              </a:rPr>
              <a:t>a</a:t>
            </a:r>
            <a:r>
              <a:rPr altLang="en-US" b="1" sz="2700" lang="en-US" spc="100">
                <a:latin typeface="+mj-ea"/>
                <a:ea typeface="+mj-ea"/>
              </a:rPr>
              <a:t>j</a:t>
            </a:r>
            <a:r>
              <a:rPr altLang="en-US" b="1" sz="2700" lang="en-US" spc="100">
                <a:latin typeface="+mj-ea"/>
                <a:ea typeface="+mj-ea"/>
              </a:rPr>
              <a:t>o</a:t>
            </a:r>
            <a:r>
              <a:rPr altLang="en-US" b="1" sz="2700" lang="en-US" spc="100">
                <a:latin typeface="+mj-ea"/>
                <a:ea typeface="+mj-ea"/>
              </a:rPr>
              <a:t>r</a:t>
            </a:r>
            <a:r>
              <a:rPr altLang="en-US" b="1" sz="2700" lang="en-US" spc="100">
                <a:latin typeface="+mj-ea"/>
                <a:ea typeface="+mj-ea"/>
              </a:rPr>
              <a:t>:</a:t>
            </a:r>
            <a:r>
              <a:rPr altLang="en-US" b="1" sz="2700" lang="en-US" spc="100">
                <a:latin typeface="+mj-ea"/>
                <a:ea typeface="+mj-ea"/>
              </a:rPr>
              <a:t> </a:t>
            </a:r>
            <a:r>
              <a:rPr altLang="en-US" b="1" sz="2700" lang="en-US" spc="100">
                <a:latin typeface="+mj-ea"/>
                <a:ea typeface="+mj-ea"/>
              </a:rPr>
              <a:t>A</a:t>
            </a:r>
            <a:r>
              <a:rPr altLang="en-US" b="1" sz="2700" lang="en-US" spc="100">
                <a:latin typeface="+mj-ea"/>
                <a:ea typeface="+mj-ea"/>
              </a:rPr>
              <a:t>c</a:t>
            </a:r>
            <a:r>
              <a:rPr altLang="en-US" b="1" sz="2700" lang="en-US" spc="100">
                <a:latin typeface="+mj-ea"/>
                <a:ea typeface="+mj-ea"/>
              </a:rPr>
              <a:t>c</a:t>
            </a:r>
            <a:r>
              <a:rPr altLang="en-US" b="1" sz="2700" lang="en-US" spc="100">
                <a:latin typeface="+mj-ea"/>
                <a:ea typeface="+mj-ea"/>
              </a:rPr>
              <a:t>o</a:t>
            </a:r>
            <a:r>
              <a:rPr altLang="en-US" b="1" sz="2700" lang="en-US" spc="100">
                <a:latin typeface="+mj-ea"/>
                <a:ea typeface="+mj-ea"/>
              </a:rPr>
              <a:t>u</a:t>
            </a:r>
            <a:r>
              <a:rPr altLang="en-US" b="1" sz="2700" lang="en-US" spc="100">
                <a:latin typeface="+mj-ea"/>
                <a:ea typeface="+mj-ea"/>
              </a:rPr>
              <a:t>n</a:t>
            </a:r>
            <a:r>
              <a:rPr altLang="en-US" b="1" sz="2700" lang="en-US" spc="100">
                <a:latin typeface="+mj-ea"/>
                <a:ea typeface="+mj-ea"/>
              </a:rPr>
              <a:t>ting</a:t>
            </a:r>
            <a:endParaRPr altLang="zh-CN" b="1" sz="2700" lang="en-US" spc="1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altLang="en-US" b="1" sz="2700" lang="en-US" spc="100">
                <a:latin typeface="+mj-ea"/>
                <a:ea typeface="+mj-ea"/>
              </a:rPr>
              <a:t>H</a:t>
            </a:r>
            <a:r>
              <a:rPr altLang="en-US" b="1" sz="2700" lang="en-US" spc="100">
                <a:latin typeface="+mj-ea"/>
                <a:ea typeface="+mj-ea"/>
              </a:rPr>
              <a:t>o</a:t>
            </a:r>
            <a:r>
              <a:rPr altLang="en-US" b="1" sz="2700" lang="en-US" spc="100">
                <a:latin typeface="+mj-ea"/>
                <a:ea typeface="+mj-ea"/>
              </a:rPr>
              <a:t>m</a:t>
            </a:r>
            <a:r>
              <a:rPr altLang="en-US" b="1" sz="2700" lang="en-US" spc="100">
                <a:latin typeface="+mj-ea"/>
                <a:ea typeface="+mj-ea"/>
              </a:rPr>
              <a:t>e</a:t>
            </a:r>
            <a:r>
              <a:rPr altLang="en-US" b="1" sz="2700" lang="en-US" spc="100">
                <a:latin typeface="+mj-ea"/>
                <a:ea typeface="+mj-ea"/>
              </a:rPr>
              <a:t>town</a:t>
            </a:r>
            <a:r>
              <a:rPr altLang="en-US" b="1" sz="2700" lang="en-US" spc="100">
                <a:latin typeface="+mj-ea"/>
                <a:ea typeface="+mj-ea"/>
              </a:rPr>
              <a:t>:</a:t>
            </a:r>
            <a:r>
              <a:rPr altLang="en-US" b="1" sz="2700" lang="en-US" spc="100">
                <a:latin typeface="+mj-ea"/>
                <a:ea typeface="+mj-ea"/>
              </a:rPr>
              <a:t> </a:t>
            </a:r>
            <a:r>
              <a:rPr altLang="en-US" b="1" sz="2700" lang="en-US" spc="100">
                <a:latin typeface="+mj-ea"/>
                <a:ea typeface="+mj-ea"/>
              </a:rPr>
              <a:t>M</a:t>
            </a:r>
            <a:r>
              <a:rPr altLang="en-US" b="1" sz="2700" lang="en-US" spc="100">
                <a:latin typeface="+mj-ea"/>
                <a:ea typeface="+mj-ea"/>
              </a:rPr>
              <a:t>e</a:t>
            </a:r>
            <a:r>
              <a:rPr altLang="en-US" b="1" sz="2700" lang="en-US" spc="100">
                <a:latin typeface="+mj-ea"/>
                <a:ea typeface="+mj-ea"/>
              </a:rPr>
              <a:t>i</a:t>
            </a:r>
            <a:r>
              <a:rPr altLang="en-US" b="1" sz="2700" lang="en-US" spc="100">
                <a:latin typeface="+mj-ea"/>
                <a:ea typeface="+mj-ea"/>
              </a:rPr>
              <a:t>s</a:t>
            </a:r>
            <a:r>
              <a:rPr altLang="en-US" b="1" sz="2700" lang="en-US" spc="100">
                <a:latin typeface="+mj-ea"/>
                <a:ea typeface="+mj-ea"/>
              </a:rPr>
              <a:t>h</a:t>
            </a:r>
            <a:r>
              <a:rPr altLang="en-US" b="1" sz="2700" lang="en-US" spc="100">
                <a:latin typeface="+mj-ea"/>
                <a:ea typeface="+mj-ea"/>
              </a:rPr>
              <a:t>a</a:t>
            </a:r>
            <a:r>
              <a:rPr altLang="en-US" b="1" sz="2700" lang="en-US" spc="100">
                <a:latin typeface="+mj-ea"/>
                <a:ea typeface="+mj-ea"/>
              </a:rPr>
              <a:t>n</a:t>
            </a:r>
            <a:r>
              <a:rPr altLang="en-US" b="1" sz="2700" lang="en-US" spc="100">
                <a:latin typeface="+mj-ea"/>
                <a:ea typeface="+mj-ea"/>
              </a:rPr>
              <a:t>,</a:t>
            </a:r>
            <a:r>
              <a:rPr altLang="en-US" b="1" sz="2700" lang="en-US" spc="100">
                <a:latin typeface="+mj-ea"/>
                <a:ea typeface="+mj-ea"/>
              </a:rPr>
              <a:t>S</a:t>
            </a:r>
            <a:r>
              <a:rPr altLang="en-US" b="1" sz="2700" lang="en-US" spc="100">
                <a:latin typeface="+mj-ea"/>
                <a:ea typeface="+mj-ea"/>
              </a:rPr>
              <a:t>ichuan</a:t>
            </a:r>
            <a:endParaRPr altLang="zh-CN" b="1" sz="2700" lang="en-US" spc="1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altLang="en-US" b="1" sz="2700" lang="en-US" spc="100">
                <a:latin typeface="+mj-ea"/>
                <a:ea typeface="+mj-ea"/>
              </a:rPr>
              <a:t>Q</a:t>
            </a:r>
            <a:r>
              <a:rPr altLang="en-US" b="1" sz="2700" lang="en-US" spc="100">
                <a:latin typeface="+mj-ea"/>
                <a:ea typeface="+mj-ea"/>
              </a:rPr>
              <a:t>Q</a:t>
            </a:r>
            <a:r>
              <a:rPr altLang="en-US" b="1" sz="2700" lang="en-US" spc="100">
                <a:latin typeface="+mj-ea"/>
                <a:ea typeface="+mj-ea"/>
              </a:rPr>
              <a:t>:</a:t>
            </a:r>
            <a:r>
              <a:rPr altLang="en-US" b="1" sz="2700" lang="en-US" spc="100">
                <a:latin typeface="+mj-ea"/>
                <a:ea typeface="+mj-ea"/>
              </a:rPr>
              <a:t>2</a:t>
            </a:r>
            <a:r>
              <a:rPr altLang="en-US" b="1" sz="2700" lang="en-US" spc="100">
                <a:latin typeface="+mj-ea"/>
                <a:ea typeface="+mj-ea"/>
              </a:rPr>
              <a:t>3</a:t>
            </a:r>
            <a:r>
              <a:rPr altLang="en-US" b="1" sz="2700" lang="en-US" spc="100">
                <a:latin typeface="+mj-ea"/>
                <a:ea typeface="+mj-ea"/>
              </a:rPr>
              <a:t>6</a:t>
            </a:r>
            <a:r>
              <a:rPr altLang="en-US" b="1" sz="2700" lang="en-US" spc="100">
                <a:latin typeface="+mj-ea"/>
                <a:ea typeface="+mj-ea"/>
              </a:rPr>
              <a:t>9</a:t>
            </a:r>
            <a:r>
              <a:rPr altLang="en-US" b="1" sz="2700" lang="en-US" spc="100">
                <a:latin typeface="+mj-ea"/>
                <a:ea typeface="+mj-ea"/>
              </a:rPr>
              <a:t>7</a:t>
            </a:r>
            <a:r>
              <a:rPr altLang="en-US" b="1" sz="2700" lang="en-US" spc="100">
                <a:latin typeface="+mj-ea"/>
                <a:ea typeface="+mj-ea"/>
              </a:rPr>
              <a:t>8</a:t>
            </a:r>
            <a:r>
              <a:rPr altLang="en-US" b="1" sz="2700" lang="en-US" spc="100">
                <a:latin typeface="+mj-ea"/>
                <a:ea typeface="+mj-ea"/>
              </a:rPr>
              <a:t>6</a:t>
            </a:r>
            <a:r>
              <a:rPr altLang="en-US" b="1" sz="2700" lang="en-US" spc="100">
                <a:latin typeface="+mj-ea"/>
                <a:ea typeface="+mj-ea"/>
              </a:rPr>
              <a:t>1</a:t>
            </a:r>
            <a:r>
              <a:rPr altLang="en-US" b="1" sz="2700" lang="en-US" spc="100">
                <a:latin typeface="+mj-ea"/>
                <a:ea typeface="+mj-ea"/>
              </a:rPr>
              <a:t>9</a:t>
            </a:r>
            <a:r>
              <a:rPr altLang="en-US" b="1" sz="2700" lang="en-US" spc="100">
                <a:latin typeface="+mj-ea"/>
                <a:ea typeface="+mj-ea"/>
              </a:rPr>
              <a:t>4</a:t>
            </a:r>
            <a:endParaRPr altLang="zh-CN" b="1" sz="2700" lang="en-US" spc="1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altLang="en-US" b="1" sz="2700" lang="en-US" spc="100">
                <a:latin typeface="+mj-ea"/>
                <a:ea typeface="+mj-ea"/>
              </a:rPr>
              <a:t>T</a:t>
            </a:r>
            <a:r>
              <a:rPr altLang="en-US" b="1" sz="2700" lang="en-US" spc="100">
                <a:latin typeface="+mj-ea"/>
                <a:ea typeface="+mj-ea"/>
              </a:rPr>
              <a:t>e</a:t>
            </a:r>
            <a:r>
              <a:rPr altLang="en-US" b="1" sz="2700" lang="en-US" spc="100">
                <a:latin typeface="+mj-ea"/>
                <a:ea typeface="+mj-ea"/>
              </a:rPr>
              <a:t>l</a:t>
            </a:r>
            <a:r>
              <a:rPr altLang="en-US" b="1" sz="2700" lang="en-US" spc="100">
                <a:latin typeface="+mj-ea"/>
                <a:ea typeface="+mj-ea"/>
              </a:rPr>
              <a:t>:</a:t>
            </a:r>
            <a:r>
              <a:rPr altLang="en-US" b="1" sz="2700" lang="en-US" spc="100">
                <a:latin typeface="+mj-ea"/>
                <a:ea typeface="+mj-ea"/>
              </a:rPr>
              <a:t>1</a:t>
            </a:r>
            <a:r>
              <a:rPr altLang="en-US" b="1" sz="2700" lang="en-US" spc="100">
                <a:latin typeface="+mj-ea"/>
                <a:ea typeface="+mj-ea"/>
              </a:rPr>
              <a:t>9</a:t>
            </a:r>
            <a:r>
              <a:rPr altLang="en-US" b="1" sz="2700" lang="en-US" spc="100">
                <a:latin typeface="+mj-ea"/>
                <a:ea typeface="+mj-ea"/>
              </a:rPr>
              <a:t>1</a:t>
            </a:r>
            <a:r>
              <a:rPr altLang="en-US" b="1" sz="2700" lang="en-US" spc="100">
                <a:latin typeface="+mj-ea"/>
                <a:ea typeface="+mj-ea"/>
              </a:rPr>
              <a:t>4</a:t>
            </a:r>
            <a:r>
              <a:rPr altLang="en-US" b="1" sz="2700" lang="en-US" spc="100">
                <a:latin typeface="+mj-ea"/>
                <a:ea typeface="+mj-ea"/>
              </a:rPr>
              <a:t>9</a:t>
            </a:r>
            <a:r>
              <a:rPr altLang="en-US" b="1" sz="2700" lang="en-US" spc="100">
                <a:latin typeface="+mj-ea"/>
                <a:ea typeface="+mj-ea"/>
              </a:rPr>
              <a:t>9</a:t>
            </a:r>
            <a:r>
              <a:rPr altLang="en-US" b="1" sz="2700" lang="en-US" spc="100">
                <a:latin typeface="+mj-ea"/>
                <a:ea typeface="+mj-ea"/>
              </a:rPr>
              <a:t>6</a:t>
            </a:r>
            <a:r>
              <a:rPr altLang="en-US" b="1" sz="2700" lang="en-US" spc="100">
                <a:latin typeface="+mj-ea"/>
                <a:ea typeface="+mj-ea"/>
              </a:rPr>
              <a:t>7</a:t>
            </a:r>
            <a:r>
              <a:rPr altLang="en-US" b="1" sz="2700" lang="en-US" spc="100">
                <a:latin typeface="+mj-ea"/>
                <a:ea typeface="+mj-ea"/>
              </a:rPr>
              <a:t>3</a:t>
            </a:r>
            <a:r>
              <a:rPr altLang="en-US" b="1" sz="2700" lang="en-US" spc="100">
                <a:latin typeface="+mj-ea"/>
                <a:ea typeface="+mj-ea"/>
              </a:rPr>
              <a:t>9</a:t>
            </a:r>
            <a:r>
              <a:rPr altLang="en-US" b="1" sz="2700" lang="en-US" spc="100">
                <a:latin typeface="+mj-ea"/>
                <a:ea typeface="+mj-ea"/>
              </a:rPr>
              <a:t>8</a:t>
            </a:r>
            <a:endParaRPr altLang="zh-CN" b="1" sz="2700" lang="en-US" spc="1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altLang="zh-CN" sz="2000" lang="en-US" spc="1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altLang="zh-CN" sz="2600" lang="en-US" spc="100">
                <a:latin typeface="+mj-ea"/>
                <a:ea typeface="+mj-ea"/>
              </a:rPr>
              <a:t> </a:t>
            </a:r>
            <a:endParaRPr altLang="zh-CN" sz="2000" lang="en-US" spc="1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altLang="en-US" sz="2600" lang="en-US" spc="100">
                <a:latin typeface="+mj-ea"/>
                <a:ea typeface="+mj-ea"/>
              </a:rPr>
              <a:t> </a:t>
            </a:r>
            <a:endParaRPr altLang="zh-CN" sz="2000" lang="en-US" spc="1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altLang="zh-CN" sz="2000" lang="en-US" spc="1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altLang="zh-CN" sz="2000" lang="en-US" spc="1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altLang="zh-CN" sz="2000" lang="en-US" spc="1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altLang="zh-CN" sz="2000" lang="en-US" spc="1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altLang="en-US" lang="zh-CN"/>
          </a:p>
          <a:p>
            <a:pPr>
              <a:lnSpc>
                <a:spcPct val="150000"/>
              </a:lnSpc>
            </a:pPr>
            <a:endParaRPr altLang="zh-CN" sz="2000" lang="en-US" spc="100">
              <a:latin typeface="+mj-ea"/>
              <a:ea typeface="+mj-ea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V="0">
            <a:off x="5969658" y="2065015"/>
            <a:ext cx="1847541" cy="273896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标题 3"/>
          <p:cNvSpPr>
            <a:spLocks noGrp="1"/>
          </p:cNvSpPr>
          <p:nvPr>
            <p:ph type="title"/>
          </p:nvPr>
        </p:nvSpPr>
        <p:spPr>
          <a:xfrm>
            <a:off x="3071056" y="228341"/>
            <a:ext cx="5486399" cy="441960"/>
          </a:xfrm>
          <a:prstGeom prst="rect"/>
        </p:spPr>
        <p:txBody>
          <a:bodyPr>
            <a:normAutofit fontScale="90000"/>
          </a:bodyPr>
          <a:p>
            <a:r>
              <a:rPr altLang="zh-CN" b="1" sz="4222" lang="en-US">
                <a:latin typeface="+mj-ea"/>
              </a:rPr>
              <a:t>02.</a:t>
            </a:r>
            <a:r>
              <a:rPr altLang="en-US" b="1" sz="4222" lang="zh-CN">
                <a:latin typeface="+mj-ea"/>
              </a:rPr>
              <a:t>我的</a:t>
            </a:r>
            <a:r>
              <a:rPr altLang="en-US" b="1" sz="4222" lang="zh-CN_#Hans">
                <a:latin typeface="+mj-ea"/>
              </a:rPr>
              <a:t>性格</a:t>
            </a:r>
            <a:endParaRPr altLang="en-US" b="1" sz="4222" lang="zh-CN">
              <a:latin typeface="+mj-ea"/>
            </a:endParaRPr>
          </a:p>
        </p:txBody>
      </p:sp>
      <p:sp>
        <p:nvSpPr>
          <p:cNvPr id="1048599" name="椭圆"/>
          <p:cNvSpPr/>
          <p:nvPr/>
        </p:nvSpPr>
        <p:spPr>
          <a:xfrm>
            <a:off x="4207723" y="1552575"/>
            <a:ext cx="3776554" cy="3752850"/>
          </a:xfrm>
          <a:prstGeom prst="ellipse"/>
          <a:noFill/>
          <a:ln w="25400" cap="rnd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rmAutofit/>
          </a:bodyPr>
          <a:p>
            <a:pPr algn="ctr" defTabSz="914354"/>
            <a:r>
              <a:rPr altLang="en-US" b="1" sz="4800" lang="zh-CN">
                <a:solidFill>
                  <a:schemeClr val="tx1"/>
                </a:solidFill>
                <a:latin typeface="+mj-ea"/>
                <a:ea typeface="+mj-ea"/>
              </a:rPr>
              <a:t>我的</a:t>
            </a:r>
            <a:endParaRPr altLang="zh-CN" b="1" sz="4800" lang="en-US">
              <a:solidFill>
                <a:schemeClr val="tx1"/>
              </a:solidFill>
              <a:latin typeface="+mj-ea"/>
              <a:ea typeface="+mj-ea"/>
            </a:endParaRPr>
          </a:p>
          <a:p>
            <a:pPr algn="ctr" defTabSz="914354"/>
            <a:r>
              <a:rPr altLang="en-US" b="1" dirty="0" sz="4800" lang="zh-CN_#Hans">
                <a:solidFill>
                  <a:schemeClr val="tx1"/>
                </a:solidFill>
                <a:latin typeface="+mj-ea"/>
                <a:ea typeface="+mj-ea"/>
              </a:rPr>
              <a:t>性格</a:t>
            </a:r>
            <a:endParaRPr altLang="en-US" b="1" dirty="0" sz="4800" lang="zh-CN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48600" name="椭圆1"/>
          <p:cNvSpPr/>
          <p:nvPr/>
        </p:nvSpPr>
        <p:spPr>
          <a:xfrm>
            <a:off x="4282738" y="4277396"/>
            <a:ext cx="842352" cy="839196"/>
          </a:xfrm>
          <a:prstGeom prst="ellipse"/>
          <a:solidFill>
            <a:schemeClr val="accent2"/>
          </a:solidFill>
          <a:ln w="254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rmAutofit/>
          </a:bodyPr>
          <a:p>
            <a:pPr algn="ctr" defTabSz="914354"/>
            <a:endParaRPr altLang="en-US" dirty="0" sz="2800" lang="zh-CN">
              <a:solidFill>
                <a:schemeClr val="bg1"/>
              </a:solidFill>
            </a:endParaRPr>
          </a:p>
        </p:txBody>
      </p:sp>
      <p:sp>
        <p:nvSpPr>
          <p:cNvPr id="1048601" name="椭圆4"/>
          <p:cNvSpPr/>
          <p:nvPr/>
        </p:nvSpPr>
        <p:spPr>
          <a:xfrm>
            <a:off x="7066910" y="4277396"/>
            <a:ext cx="842352" cy="839196"/>
          </a:xfrm>
          <a:prstGeom prst="ellipse"/>
          <a:solidFill>
            <a:schemeClr val="accent2"/>
          </a:solidFill>
          <a:ln w="254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rmAutofit/>
          </a:bodyPr>
          <a:p>
            <a:pPr algn="ctr" defTabSz="914354"/>
            <a:endParaRPr altLang="en-US" dirty="0" sz="2800" lang="zh-CN">
              <a:solidFill>
                <a:schemeClr val="bg1"/>
              </a:solidFill>
            </a:endParaRPr>
          </a:p>
        </p:txBody>
      </p:sp>
      <p:sp>
        <p:nvSpPr>
          <p:cNvPr id="1048602" name="椭圆2"/>
          <p:cNvSpPr/>
          <p:nvPr/>
        </p:nvSpPr>
        <p:spPr>
          <a:xfrm>
            <a:off x="4485980" y="4479060"/>
            <a:ext cx="435867" cy="435868"/>
          </a:xfrm>
          <a:custGeom>
            <a:avLst/>
            <a:gdLst>
              <a:gd name="connsiteX0" fmla="*/ 436580 w 469946"/>
              <a:gd name="connsiteY0" fmla="*/ 355732 h 469947"/>
              <a:gd name="connsiteX1" fmla="*/ 412399 w 469946"/>
              <a:gd name="connsiteY1" fmla="*/ 361774 h 469947"/>
              <a:gd name="connsiteX2" fmla="*/ 406357 w 469946"/>
              <a:gd name="connsiteY2" fmla="*/ 337592 h 469947"/>
              <a:gd name="connsiteX3" fmla="*/ 434701 w 469946"/>
              <a:gd name="connsiteY3" fmla="*/ 234973 h 469947"/>
              <a:gd name="connsiteX4" fmla="*/ 234973 w 469946"/>
              <a:gd name="connsiteY4" fmla="*/ 35246 h 469947"/>
              <a:gd name="connsiteX5" fmla="*/ 35246 w 469946"/>
              <a:gd name="connsiteY5" fmla="*/ 234973 h 469947"/>
              <a:gd name="connsiteX6" fmla="*/ 234973 w 469946"/>
              <a:gd name="connsiteY6" fmla="*/ 434701 h 469947"/>
              <a:gd name="connsiteX7" fmla="*/ 337581 w 469946"/>
              <a:gd name="connsiteY7" fmla="*/ 406369 h 469947"/>
              <a:gd name="connsiteX8" fmla="*/ 361759 w 469946"/>
              <a:gd name="connsiteY8" fmla="*/ 412413 h 469947"/>
              <a:gd name="connsiteX9" fmla="*/ 355715 w 469946"/>
              <a:gd name="connsiteY9" fmla="*/ 436592 h 469947"/>
              <a:gd name="connsiteX10" fmla="*/ 234973 w 469946"/>
              <a:gd name="connsiteY10" fmla="*/ 469947 h 469947"/>
              <a:gd name="connsiteX11" fmla="*/ 0 w 469946"/>
              <a:gd name="connsiteY11" fmla="*/ 234973 h 469947"/>
              <a:gd name="connsiteX12" fmla="*/ 234973 w 469946"/>
              <a:gd name="connsiteY12" fmla="*/ 0 h 469947"/>
              <a:gd name="connsiteX13" fmla="*/ 469947 w 469946"/>
              <a:gd name="connsiteY13" fmla="*/ 234973 h 469947"/>
              <a:gd name="connsiteX14" fmla="*/ 436580 w 469946"/>
              <a:gd name="connsiteY14" fmla="*/ 355732 h 469947"/>
              <a:gd name="connsiteX15" fmla="*/ 134399 w 469946"/>
              <a:gd name="connsiteY15" fmla="*/ 310629 h 469947"/>
              <a:gd name="connsiteX16" fmla="*/ 217350 w 469946"/>
              <a:gd name="connsiteY16" fmla="*/ 227671 h 469947"/>
              <a:gd name="connsiteX17" fmla="*/ 217350 w 469946"/>
              <a:gd name="connsiteY17" fmla="*/ 129235 h 469947"/>
              <a:gd name="connsiteX18" fmla="*/ 234973 w 469946"/>
              <a:gd name="connsiteY18" fmla="*/ 111612 h 469947"/>
              <a:gd name="connsiteX19" fmla="*/ 252596 w 469946"/>
              <a:gd name="connsiteY19" fmla="*/ 129235 h 469947"/>
              <a:gd name="connsiteX20" fmla="*/ 252596 w 469946"/>
              <a:gd name="connsiteY20" fmla="*/ 234973 h 469947"/>
              <a:gd name="connsiteX21" fmla="*/ 247433 w 469946"/>
              <a:gd name="connsiteY21" fmla="*/ 247433 h 469947"/>
              <a:gd name="connsiteX22" fmla="*/ 159318 w 469946"/>
              <a:gd name="connsiteY22" fmla="*/ 335548 h 469947"/>
              <a:gd name="connsiteX23" fmla="*/ 134399 w 469946"/>
              <a:gd name="connsiteY23" fmla="*/ 335981 h 469947"/>
              <a:gd name="connsiteX24" fmla="*/ 133966 w 469946"/>
              <a:gd name="connsiteY24" fmla="*/ 311062 h 469947"/>
              <a:gd name="connsiteX25" fmla="*/ 134399 w 469946"/>
              <a:gd name="connsiteY25" fmla="*/ 310629 h 46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69946" h="469947">
                <a:moveTo>
                  <a:pt x="436580" y="355732"/>
                </a:moveTo>
                <a:cubicBezTo>
                  <a:pt x="431571" y="364078"/>
                  <a:pt x="420745" y="366783"/>
                  <a:pt x="412399" y="361774"/>
                </a:cubicBezTo>
                <a:cubicBezTo>
                  <a:pt x="404053" y="356765"/>
                  <a:pt x="401348" y="345938"/>
                  <a:pt x="406357" y="337592"/>
                </a:cubicBezTo>
                <a:cubicBezTo>
                  <a:pt x="424964" y="306601"/>
                  <a:pt x="434763" y="271121"/>
                  <a:pt x="434701" y="234973"/>
                </a:cubicBezTo>
                <a:cubicBezTo>
                  <a:pt x="434701" y="124665"/>
                  <a:pt x="345282" y="35246"/>
                  <a:pt x="234973" y="35246"/>
                </a:cubicBezTo>
                <a:cubicBezTo>
                  <a:pt x="124665" y="35246"/>
                  <a:pt x="35246" y="124665"/>
                  <a:pt x="35246" y="234973"/>
                </a:cubicBezTo>
                <a:cubicBezTo>
                  <a:pt x="35246" y="345282"/>
                  <a:pt x="124665" y="434701"/>
                  <a:pt x="234973" y="434701"/>
                </a:cubicBezTo>
                <a:cubicBezTo>
                  <a:pt x="271116" y="434765"/>
                  <a:pt x="306592" y="424969"/>
                  <a:pt x="337581" y="406369"/>
                </a:cubicBezTo>
                <a:cubicBezTo>
                  <a:pt x="345926" y="401361"/>
                  <a:pt x="356752" y="404068"/>
                  <a:pt x="361759" y="412413"/>
                </a:cubicBezTo>
                <a:cubicBezTo>
                  <a:pt x="366767" y="420759"/>
                  <a:pt x="364060" y="431585"/>
                  <a:pt x="355715" y="436592"/>
                </a:cubicBezTo>
                <a:cubicBezTo>
                  <a:pt x="319248" y="458479"/>
                  <a:pt x="277504" y="470011"/>
                  <a:pt x="234973" y="469947"/>
                </a:cubicBezTo>
                <a:cubicBezTo>
                  <a:pt x="105204" y="469947"/>
                  <a:pt x="0" y="364743"/>
                  <a:pt x="0" y="234973"/>
                </a:cubicBezTo>
                <a:cubicBezTo>
                  <a:pt x="0" y="105204"/>
                  <a:pt x="105204" y="0"/>
                  <a:pt x="234973" y="0"/>
                </a:cubicBezTo>
                <a:cubicBezTo>
                  <a:pt x="364743" y="0"/>
                  <a:pt x="469947" y="105204"/>
                  <a:pt x="469947" y="234973"/>
                </a:cubicBezTo>
                <a:cubicBezTo>
                  <a:pt x="469947" y="278091"/>
                  <a:pt x="458298" y="319546"/>
                  <a:pt x="436580" y="355732"/>
                </a:cubicBezTo>
                <a:close/>
                <a:moveTo>
                  <a:pt x="134399" y="310629"/>
                </a:moveTo>
                <a:lnTo>
                  <a:pt x="217350" y="227671"/>
                </a:lnTo>
                <a:lnTo>
                  <a:pt x="217350" y="129235"/>
                </a:lnTo>
                <a:cubicBezTo>
                  <a:pt x="217350" y="119503"/>
                  <a:pt x="225241" y="111612"/>
                  <a:pt x="234973" y="111612"/>
                </a:cubicBezTo>
                <a:cubicBezTo>
                  <a:pt x="244706" y="111612"/>
                  <a:pt x="252596" y="119503"/>
                  <a:pt x="252596" y="129235"/>
                </a:cubicBezTo>
                <a:lnTo>
                  <a:pt x="252596" y="234973"/>
                </a:lnTo>
                <a:cubicBezTo>
                  <a:pt x="252595" y="239647"/>
                  <a:pt x="250738" y="244129"/>
                  <a:pt x="247433" y="247433"/>
                </a:cubicBezTo>
                <a:lnTo>
                  <a:pt x="159318" y="335548"/>
                </a:lnTo>
                <a:cubicBezTo>
                  <a:pt x="152556" y="342549"/>
                  <a:pt x="141400" y="342742"/>
                  <a:pt x="134399" y="335981"/>
                </a:cubicBezTo>
                <a:cubicBezTo>
                  <a:pt x="127398" y="329220"/>
                  <a:pt x="127204" y="318063"/>
                  <a:pt x="133966" y="311062"/>
                </a:cubicBezTo>
                <a:cubicBezTo>
                  <a:pt x="134108" y="310915"/>
                  <a:pt x="134252" y="310771"/>
                  <a:pt x="134399" y="31062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sp>
        <p:nvSpPr>
          <p:cNvPr id="1048603" name="椭圆3"/>
          <p:cNvSpPr/>
          <p:nvPr/>
        </p:nvSpPr>
        <p:spPr>
          <a:xfrm>
            <a:off x="7270152" y="4479060"/>
            <a:ext cx="435868" cy="435868"/>
          </a:xfrm>
          <a:custGeom>
            <a:avLst/>
            <a:gdLst>
              <a:gd name="connsiteX0" fmla="*/ 340711 w 446448"/>
              <a:gd name="connsiteY0" fmla="*/ 35246 h 446448"/>
              <a:gd name="connsiteX1" fmla="*/ 381855 w 446448"/>
              <a:gd name="connsiteY1" fmla="*/ 35246 h 446448"/>
              <a:gd name="connsiteX2" fmla="*/ 446449 w 446448"/>
              <a:gd name="connsiteY2" fmla="*/ 99916 h 446448"/>
              <a:gd name="connsiteX3" fmla="*/ 446449 w 446448"/>
              <a:gd name="connsiteY3" fmla="*/ 381773 h 446448"/>
              <a:gd name="connsiteX4" fmla="*/ 381855 w 446448"/>
              <a:gd name="connsiteY4" fmla="*/ 446449 h 446448"/>
              <a:gd name="connsiteX5" fmla="*/ 64594 w 446448"/>
              <a:gd name="connsiteY5" fmla="*/ 446449 h 446448"/>
              <a:gd name="connsiteX6" fmla="*/ 0 w 446448"/>
              <a:gd name="connsiteY6" fmla="*/ 381779 h 446448"/>
              <a:gd name="connsiteX7" fmla="*/ 0 w 446448"/>
              <a:gd name="connsiteY7" fmla="*/ 99922 h 446448"/>
              <a:gd name="connsiteX8" fmla="*/ 64594 w 446448"/>
              <a:gd name="connsiteY8" fmla="*/ 35246 h 446448"/>
              <a:gd name="connsiteX9" fmla="*/ 105738 w 446448"/>
              <a:gd name="connsiteY9" fmla="*/ 35246 h 446448"/>
              <a:gd name="connsiteX10" fmla="*/ 105738 w 446448"/>
              <a:gd name="connsiteY10" fmla="*/ 17623 h 446448"/>
              <a:gd name="connsiteX11" fmla="*/ 123361 w 446448"/>
              <a:gd name="connsiteY11" fmla="*/ 0 h 446448"/>
              <a:gd name="connsiteX12" fmla="*/ 140984 w 446448"/>
              <a:gd name="connsiteY12" fmla="*/ 17623 h 446448"/>
              <a:gd name="connsiteX13" fmla="*/ 140984 w 446448"/>
              <a:gd name="connsiteY13" fmla="*/ 35246 h 446448"/>
              <a:gd name="connsiteX14" fmla="*/ 305465 w 446448"/>
              <a:gd name="connsiteY14" fmla="*/ 35246 h 446448"/>
              <a:gd name="connsiteX15" fmla="*/ 305465 w 446448"/>
              <a:gd name="connsiteY15" fmla="*/ 17623 h 446448"/>
              <a:gd name="connsiteX16" fmla="*/ 323088 w 446448"/>
              <a:gd name="connsiteY16" fmla="*/ 0 h 446448"/>
              <a:gd name="connsiteX17" fmla="*/ 340711 w 446448"/>
              <a:gd name="connsiteY17" fmla="*/ 17623 h 446448"/>
              <a:gd name="connsiteX18" fmla="*/ 340711 w 446448"/>
              <a:gd name="connsiteY18" fmla="*/ 35246 h 446448"/>
              <a:gd name="connsiteX19" fmla="*/ 340711 w 446448"/>
              <a:gd name="connsiteY19" fmla="*/ 70492 h 446448"/>
              <a:gd name="connsiteX20" fmla="*/ 340711 w 446448"/>
              <a:gd name="connsiteY20" fmla="*/ 88115 h 446448"/>
              <a:gd name="connsiteX21" fmla="*/ 323088 w 446448"/>
              <a:gd name="connsiteY21" fmla="*/ 105738 h 446448"/>
              <a:gd name="connsiteX22" fmla="*/ 305465 w 446448"/>
              <a:gd name="connsiteY22" fmla="*/ 88115 h 446448"/>
              <a:gd name="connsiteX23" fmla="*/ 305465 w 446448"/>
              <a:gd name="connsiteY23" fmla="*/ 70492 h 446448"/>
              <a:gd name="connsiteX24" fmla="*/ 140984 w 446448"/>
              <a:gd name="connsiteY24" fmla="*/ 70492 h 446448"/>
              <a:gd name="connsiteX25" fmla="*/ 140984 w 446448"/>
              <a:gd name="connsiteY25" fmla="*/ 88115 h 446448"/>
              <a:gd name="connsiteX26" fmla="*/ 123361 w 446448"/>
              <a:gd name="connsiteY26" fmla="*/ 105738 h 446448"/>
              <a:gd name="connsiteX27" fmla="*/ 105738 w 446448"/>
              <a:gd name="connsiteY27" fmla="*/ 88115 h 446448"/>
              <a:gd name="connsiteX28" fmla="*/ 105738 w 446448"/>
              <a:gd name="connsiteY28" fmla="*/ 70492 h 446448"/>
              <a:gd name="connsiteX29" fmla="*/ 64594 w 446448"/>
              <a:gd name="connsiteY29" fmla="*/ 70492 h 446448"/>
              <a:gd name="connsiteX30" fmla="*/ 35246 w 446448"/>
              <a:gd name="connsiteY30" fmla="*/ 99910 h 446448"/>
              <a:gd name="connsiteX31" fmla="*/ 35246 w 446448"/>
              <a:gd name="connsiteY31" fmla="*/ 99916 h 446448"/>
              <a:gd name="connsiteX32" fmla="*/ 35246 w 446448"/>
              <a:gd name="connsiteY32" fmla="*/ 381773 h 446448"/>
              <a:gd name="connsiteX33" fmla="*/ 64523 w 446448"/>
              <a:gd name="connsiteY33" fmla="*/ 411203 h 446448"/>
              <a:gd name="connsiteX34" fmla="*/ 64594 w 446448"/>
              <a:gd name="connsiteY34" fmla="*/ 411203 h 446448"/>
              <a:gd name="connsiteX35" fmla="*/ 381855 w 446448"/>
              <a:gd name="connsiteY35" fmla="*/ 411203 h 446448"/>
              <a:gd name="connsiteX36" fmla="*/ 411203 w 446448"/>
              <a:gd name="connsiteY36" fmla="*/ 381785 h 446448"/>
              <a:gd name="connsiteX37" fmla="*/ 411203 w 446448"/>
              <a:gd name="connsiteY37" fmla="*/ 381779 h 446448"/>
              <a:gd name="connsiteX38" fmla="*/ 411203 w 446448"/>
              <a:gd name="connsiteY38" fmla="*/ 99922 h 446448"/>
              <a:gd name="connsiteX39" fmla="*/ 381926 w 446448"/>
              <a:gd name="connsiteY39" fmla="*/ 70492 h 446448"/>
              <a:gd name="connsiteX40" fmla="*/ 381855 w 446448"/>
              <a:gd name="connsiteY40" fmla="*/ 70492 h 446448"/>
              <a:gd name="connsiteX41" fmla="*/ 340711 w 446448"/>
              <a:gd name="connsiteY41" fmla="*/ 70492 h 446448"/>
              <a:gd name="connsiteX42" fmla="*/ 334837 w 446448"/>
              <a:gd name="connsiteY42" fmla="*/ 193853 h 446448"/>
              <a:gd name="connsiteX43" fmla="*/ 352460 w 446448"/>
              <a:gd name="connsiteY43" fmla="*/ 211476 h 446448"/>
              <a:gd name="connsiteX44" fmla="*/ 334837 w 446448"/>
              <a:gd name="connsiteY44" fmla="*/ 229099 h 446448"/>
              <a:gd name="connsiteX45" fmla="*/ 111612 w 446448"/>
              <a:gd name="connsiteY45" fmla="*/ 229099 h 446448"/>
              <a:gd name="connsiteX46" fmla="*/ 93989 w 446448"/>
              <a:gd name="connsiteY46" fmla="*/ 211476 h 446448"/>
              <a:gd name="connsiteX47" fmla="*/ 111612 w 446448"/>
              <a:gd name="connsiteY47" fmla="*/ 193853 h 446448"/>
              <a:gd name="connsiteX48" fmla="*/ 334837 w 446448"/>
              <a:gd name="connsiteY48" fmla="*/ 193853 h 446448"/>
              <a:gd name="connsiteX49" fmla="*/ 264345 w 446448"/>
              <a:gd name="connsiteY49" fmla="*/ 281968 h 446448"/>
              <a:gd name="connsiteX50" fmla="*/ 281968 w 446448"/>
              <a:gd name="connsiteY50" fmla="*/ 299591 h 446448"/>
              <a:gd name="connsiteX51" fmla="*/ 264345 w 446448"/>
              <a:gd name="connsiteY51" fmla="*/ 317214 h 446448"/>
              <a:gd name="connsiteX52" fmla="*/ 111612 w 446448"/>
              <a:gd name="connsiteY52" fmla="*/ 317214 h 446448"/>
              <a:gd name="connsiteX53" fmla="*/ 93989 w 446448"/>
              <a:gd name="connsiteY53" fmla="*/ 299591 h 446448"/>
              <a:gd name="connsiteX54" fmla="*/ 111612 w 446448"/>
              <a:gd name="connsiteY54" fmla="*/ 281968 h 446448"/>
              <a:gd name="connsiteX55" fmla="*/ 264345 w 446448"/>
              <a:gd name="connsiteY55" fmla="*/ 281968 h 4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6448" h="446448">
                <a:moveTo>
                  <a:pt x="340711" y="35246"/>
                </a:moveTo>
                <a:lnTo>
                  <a:pt x="381855" y="35246"/>
                </a:lnTo>
                <a:cubicBezTo>
                  <a:pt x="417547" y="35246"/>
                  <a:pt x="446449" y="64171"/>
                  <a:pt x="446449" y="99916"/>
                </a:cubicBezTo>
                <a:lnTo>
                  <a:pt x="446449" y="381773"/>
                </a:lnTo>
                <a:cubicBezTo>
                  <a:pt x="446449" y="417494"/>
                  <a:pt x="417536" y="446449"/>
                  <a:pt x="381855" y="446449"/>
                </a:cubicBezTo>
                <a:lnTo>
                  <a:pt x="64594" y="446449"/>
                </a:lnTo>
                <a:cubicBezTo>
                  <a:pt x="28902" y="446449"/>
                  <a:pt x="0" y="417524"/>
                  <a:pt x="0" y="381779"/>
                </a:cubicBezTo>
                <a:lnTo>
                  <a:pt x="0" y="99922"/>
                </a:lnTo>
                <a:cubicBezTo>
                  <a:pt x="0" y="64201"/>
                  <a:pt x="28913" y="35246"/>
                  <a:pt x="64594" y="35246"/>
                </a:cubicBezTo>
                <a:lnTo>
                  <a:pt x="105738" y="35246"/>
                </a:lnTo>
                <a:lnTo>
                  <a:pt x="105738" y="17623"/>
                </a:lnTo>
                <a:cubicBezTo>
                  <a:pt x="105738" y="7890"/>
                  <a:pt x="113628" y="0"/>
                  <a:pt x="123361" y="0"/>
                </a:cubicBezTo>
                <a:cubicBezTo>
                  <a:pt x="133094" y="0"/>
                  <a:pt x="140984" y="7890"/>
                  <a:pt x="140984" y="17623"/>
                </a:cubicBezTo>
                <a:lnTo>
                  <a:pt x="140984" y="35246"/>
                </a:lnTo>
                <a:lnTo>
                  <a:pt x="305465" y="35246"/>
                </a:lnTo>
                <a:lnTo>
                  <a:pt x="305465" y="17623"/>
                </a:lnTo>
                <a:cubicBezTo>
                  <a:pt x="305465" y="7890"/>
                  <a:pt x="313355" y="0"/>
                  <a:pt x="323088" y="0"/>
                </a:cubicBezTo>
                <a:cubicBezTo>
                  <a:pt x="332821" y="0"/>
                  <a:pt x="340711" y="7890"/>
                  <a:pt x="340711" y="17623"/>
                </a:cubicBezTo>
                <a:lnTo>
                  <a:pt x="340711" y="35246"/>
                </a:lnTo>
                <a:close/>
                <a:moveTo>
                  <a:pt x="340711" y="70492"/>
                </a:moveTo>
                <a:lnTo>
                  <a:pt x="340711" y="88115"/>
                </a:lnTo>
                <a:cubicBezTo>
                  <a:pt x="340711" y="97848"/>
                  <a:pt x="332821" y="105738"/>
                  <a:pt x="323088" y="105738"/>
                </a:cubicBezTo>
                <a:cubicBezTo>
                  <a:pt x="313355" y="105738"/>
                  <a:pt x="305465" y="97848"/>
                  <a:pt x="305465" y="88115"/>
                </a:cubicBezTo>
                <a:lnTo>
                  <a:pt x="305465" y="70492"/>
                </a:lnTo>
                <a:lnTo>
                  <a:pt x="140984" y="70492"/>
                </a:lnTo>
                <a:lnTo>
                  <a:pt x="140984" y="88115"/>
                </a:lnTo>
                <a:cubicBezTo>
                  <a:pt x="140984" y="97848"/>
                  <a:pt x="133094" y="105738"/>
                  <a:pt x="123361" y="105738"/>
                </a:cubicBezTo>
                <a:cubicBezTo>
                  <a:pt x="113628" y="105738"/>
                  <a:pt x="105738" y="97848"/>
                  <a:pt x="105738" y="88115"/>
                </a:cubicBezTo>
                <a:lnTo>
                  <a:pt x="105738" y="70492"/>
                </a:lnTo>
                <a:lnTo>
                  <a:pt x="64594" y="70492"/>
                </a:lnTo>
                <a:cubicBezTo>
                  <a:pt x="48366" y="70511"/>
                  <a:pt x="35226" y="83682"/>
                  <a:pt x="35246" y="99910"/>
                </a:cubicBezTo>
                <a:cubicBezTo>
                  <a:pt x="35246" y="99912"/>
                  <a:pt x="35246" y="99914"/>
                  <a:pt x="35246" y="99916"/>
                </a:cubicBezTo>
                <a:lnTo>
                  <a:pt x="35246" y="381773"/>
                </a:lnTo>
                <a:cubicBezTo>
                  <a:pt x="35204" y="397985"/>
                  <a:pt x="48312" y="411161"/>
                  <a:pt x="64523" y="411203"/>
                </a:cubicBezTo>
                <a:cubicBezTo>
                  <a:pt x="64547" y="411203"/>
                  <a:pt x="64571" y="411203"/>
                  <a:pt x="64594" y="411203"/>
                </a:cubicBezTo>
                <a:lnTo>
                  <a:pt x="381855" y="411203"/>
                </a:lnTo>
                <a:cubicBezTo>
                  <a:pt x="398083" y="411184"/>
                  <a:pt x="411223" y="398013"/>
                  <a:pt x="411203" y="381785"/>
                </a:cubicBezTo>
                <a:cubicBezTo>
                  <a:pt x="411203" y="381782"/>
                  <a:pt x="411203" y="381781"/>
                  <a:pt x="411203" y="381779"/>
                </a:cubicBezTo>
                <a:lnTo>
                  <a:pt x="411203" y="99922"/>
                </a:lnTo>
                <a:cubicBezTo>
                  <a:pt x="411245" y="83710"/>
                  <a:pt x="398137" y="70534"/>
                  <a:pt x="381926" y="70492"/>
                </a:cubicBezTo>
                <a:cubicBezTo>
                  <a:pt x="381902" y="70492"/>
                  <a:pt x="381878" y="70492"/>
                  <a:pt x="381855" y="70492"/>
                </a:cubicBezTo>
                <a:lnTo>
                  <a:pt x="340711" y="70492"/>
                </a:lnTo>
                <a:close/>
                <a:moveTo>
                  <a:pt x="334837" y="193853"/>
                </a:moveTo>
                <a:cubicBezTo>
                  <a:pt x="344570" y="193853"/>
                  <a:pt x="352460" y="201743"/>
                  <a:pt x="352460" y="211476"/>
                </a:cubicBezTo>
                <a:cubicBezTo>
                  <a:pt x="352460" y="221209"/>
                  <a:pt x="344570" y="229099"/>
                  <a:pt x="334837" y="229099"/>
                </a:cubicBezTo>
                <a:lnTo>
                  <a:pt x="111612" y="229099"/>
                </a:lnTo>
                <a:cubicBezTo>
                  <a:pt x="101879" y="229099"/>
                  <a:pt x="93989" y="221209"/>
                  <a:pt x="93989" y="211476"/>
                </a:cubicBezTo>
                <a:cubicBezTo>
                  <a:pt x="93989" y="201743"/>
                  <a:pt x="101879" y="193853"/>
                  <a:pt x="111612" y="193853"/>
                </a:cubicBezTo>
                <a:lnTo>
                  <a:pt x="334837" y="193853"/>
                </a:lnTo>
                <a:close/>
                <a:moveTo>
                  <a:pt x="264345" y="281968"/>
                </a:moveTo>
                <a:cubicBezTo>
                  <a:pt x="274078" y="281968"/>
                  <a:pt x="281968" y="289858"/>
                  <a:pt x="281968" y="299591"/>
                </a:cubicBezTo>
                <a:cubicBezTo>
                  <a:pt x="281968" y="309324"/>
                  <a:pt x="274078" y="317214"/>
                  <a:pt x="264345" y="317214"/>
                </a:cubicBezTo>
                <a:lnTo>
                  <a:pt x="111612" y="317214"/>
                </a:lnTo>
                <a:cubicBezTo>
                  <a:pt x="101879" y="317214"/>
                  <a:pt x="93989" y="309324"/>
                  <a:pt x="93989" y="299591"/>
                </a:cubicBezTo>
                <a:cubicBezTo>
                  <a:pt x="93989" y="289858"/>
                  <a:pt x="101879" y="281968"/>
                  <a:pt x="111612" y="281968"/>
                </a:cubicBezTo>
                <a:lnTo>
                  <a:pt x="264345" y="281968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sp>
        <p:nvSpPr>
          <p:cNvPr id="1048604" name="文本框 30"/>
          <p:cNvSpPr txBox="1"/>
          <p:nvPr/>
        </p:nvSpPr>
        <p:spPr>
          <a:xfrm>
            <a:off x="1404643" y="2458062"/>
            <a:ext cx="284481" cy="777241"/>
          </a:xfrm>
          <a:prstGeom prst="rect"/>
          <a:noFill/>
        </p:spPr>
        <p:txBody>
          <a:bodyPr rtlCol="0" wrap="none">
            <a:spAutoFit/>
          </a:bodyPr>
          <a:p>
            <a:endParaRPr altLang="zh-CN" sz="2800" lang="en-US">
              <a:latin typeface="+mj-ea"/>
              <a:ea typeface="+mj-ea"/>
            </a:endParaRPr>
          </a:p>
          <a:p/>
        </p:txBody>
      </p:sp>
      <p:sp>
        <p:nvSpPr>
          <p:cNvPr id="1048605" name="文本框 31"/>
          <p:cNvSpPr txBox="1"/>
          <p:nvPr/>
        </p:nvSpPr>
        <p:spPr>
          <a:xfrm>
            <a:off x="3105200" y="4523295"/>
            <a:ext cx="902811" cy="954107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sz="2800" lang="zh-CN">
                <a:latin typeface="+mj-ea"/>
                <a:ea typeface="+mj-ea"/>
              </a:rPr>
              <a:t>热心</a:t>
            </a:r>
            <a:endParaRPr altLang="zh-CN" sz="2800" lang="en-US">
              <a:latin typeface="+mj-ea"/>
              <a:ea typeface="+mj-ea"/>
            </a:endParaRPr>
          </a:p>
          <a:p>
            <a:r>
              <a:rPr altLang="en-US" sz="2800" lang="zh-CN">
                <a:latin typeface="+mj-ea"/>
                <a:ea typeface="+mj-ea"/>
              </a:rPr>
              <a:t>善良</a:t>
            </a:r>
          </a:p>
        </p:txBody>
      </p:sp>
      <p:sp>
        <p:nvSpPr>
          <p:cNvPr id="1048606" name="文本框 32"/>
          <p:cNvSpPr txBox="1"/>
          <p:nvPr/>
        </p:nvSpPr>
        <p:spPr>
          <a:xfrm>
            <a:off x="8247677" y="4523295"/>
            <a:ext cx="902811" cy="954107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sz="2800" lang="zh-CN">
                <a:latin typeface="+mj-ea"/>
                <a:ea typeface="+mj-ea"/>
              </a:rPr>
              <a:t>诚实</a:t>
            </a:r>
            <a:endParaRPr altLang="zh-CN" sz="2800" lang="en-US">
              <a:latin typeface="+mj-ea"/>
              <a:ea typeface="+mj-ea"/>
            </a:endParaRPr>
          </a:p>
          <a:p>
            <a:r>
              <a:rPr altLang="en-US" sz="2800" lang="zh-CN">
                <a:latin typeface="+mj-ea"/>
                <a:ea typeface="+mj-ea"/>
              </a:rPr>
              <a:t>守信</a:t>
            </a:r>
          </a:p>
        </p:txBody>
      </p:sp>
      <p:sp>
        <p:nvSpPr>
          <p:cNvPr id="1048607" name="文本框 33"/>
          <p:cNvSpPr txBox="1"/>
          <p:nvPr/>
        </p:nvSpPr>
        <p:spPr>
          <a:xfrm flipH="1">
            <a:off x="9063779" y="2458062"/>
            <a:ext cx="894081" cy="9296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sz="2800" lang="zh-CN">
                <a:latin typeface="+mj-ea"/>
                <a:ea typeface="+mj-ea"/>
              </a:rPr>
              <a:t>乐于</a:t>
            </a:r>
            <a:endParaRPr altLang="zh-CN" sz="2800" lang="en-US">
              <a:latin typeface="+mj-ea"/>
              <a:ea typeface="+mj-ea"/>
            </a:endParaRPr>
          </a:p>
          <a:p>
            <a:r>
              <a:rPr altLang="en-US" sz="2800" lang="zh-CN">
                <a:latin typeface="+mj-ea"/>
                <a:ea typeface="+mj-ea"/>
              </a:rPr>
              <a:t>助人</a:t>
            </a:r>
          </a:p>
        </p:txBody>
      </p:sp>
      <p:sp>
        <p:nvSpPr>
          <p:cNvPr id="1048608" name="文本框 33"/>
          <p:cNvSpPr txBox="1"/>
          <p:nvPr/>
        </p:nvSpPr>
        <p:spPr>
          <a:xfrm flipH="1">
            <a:off x="2289965" y="2610462"/>
            <a:ext cx="894080" cy="9296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sz="2800" lang="zh-CN_#Hans">
                <a:latin typeface="+mj-ea"/>
                <a:ea typeface="+mj-ea"/>
              </a:rPr>
              <a:t>内敛</a:t>
            </a:r>
            <a:endParaRPr altLang="zh-CN" sz="2800" lang="en-US">
              <a:latin typeface="+mj-ea"/>
              <a:ea typeface="+mj-ea"/>
            </a:endParaRPr>
          </a:p>
          <a:p>
            <a:r>
              <a:rPr altLang="en-US" sz="2800" lang="zh-CN_#Hans">
                <a:latin typeface="+mj-ea"/>
                <a:ea typeface="+mj-ea"/>
              </a:rPr>
              <a:t>腼腆</a:t>
            </a:r>
            <a:endParaRPr altLang="zh-CN" sz="2800" lang="en-US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p>
            <a:r>
              <a:rPr altLang="zh-CN" lang="en-US"/>
              <a:t>02</a:t>
            </a:r>
            <a:endParaRPr altLang="en-US" lang="zh-CN"/>
          </a:p>
        </p:txBody>
      </p:sp>
      <p:sp>
        <p:nvSpPr>
          <p:cNvPr id="1048587" name="文本占位符 18"/>
          <p:cNvSpPr>
            <a:spLocks noGrp="1"/>
          </p:cNvSpPr>
          <p:nvPr>
            <p:ph type="body" sz="quarter" idx="12"/>
          </p:nvPr>
        </p:nvSpPr>
        <p:spPr>
          <a:prstGeom prst="rect"/>
        </p:spPr>
        <p:txBody>
          <a:bodyPr/>
          <a:p>
            <a:r>
              <a:rPr altLang="en-US" lang="zh-CN"/>
              <a:t>我的</a:t>
            </a:r>
            <a:r>
              <a:rPr altLang="en-US" lang="zh-CN_#Hans"/>
              <a:t>爱好</a:t>
            </a:r>
            <a:endParaRPr altLang="en-US" lang="zh-CN"/>
          </a:p>
        </p:txBody>
      </p:sp>
      <p:sp>
        <p:nvSpPr>
          <p:cNvPr id="1048588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p>
            <a:r>
              <a:rPr altLang="zh-CN" lang="en-US"/>
              <a:t>Part two</a:t>
            </a:r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3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>
            <a:normAutofit/>
          </a:bodyPr>
          <a:p>
            <a:r>
              <a:rPr altLang="en-US" lang="zh-CN">
                <a:latin typeface="+mj-ea"/>
              </a:rPr>
              <a:t>我的兴趣</a:t>
            </a:r>
          </a:p>
        </p:txBody>
      </p:sp>
      <p:grpSp>
        <p:nvGrpSpPr>
          <p:cNvPr id="27" name="组合 9"/>
          <p:cNvGrpSpPr/>
          <p:nvPr/>
        </p:nvGrpSpPr>
        <p:grpSpPr>
          <a:xfrm>
            <a:off x="-415637" y="1071880"/>
            <a:ext cx="11662757" cy="5222240"/>
            <a:chOff x="-781397" y="1071880"/>
            <a:chExt cx="11662757" cy="5222240"/>
          </a:xfrm>
        </p:grpSpPr>
        <p:pic>
          <p:nvPicPr>
            <p:cNvPr id="2097152" name="图片 5" descr="图片包含 桌子, 小, 男人  描述已自动生成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-781397" y="1071880"/>
              <a:ext cx="7595986" cy="5222240"/>
            </a:xfrm>
            <a:prstGeom prst="rect"/>
          </p:spPr>
        </p:pic>
        <p:sp>
          <p:nvSpPr>
            <p:cNvPr id="1048596" name="文本框 8"/>
            <p:cNvSpPr txBox="1"/>
            <p:nvPr/>
          </p:nvSpPr>
          <p:spPr>
            <a:xfrm>
              <a:off x="5979160" y="2649558"/>
              <a:ext cx="4902200" cy="2644140"/>
            </a:xfrm>
            <a:prstGeom prst="rect"/>
            <a:noFill/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altLang="en-US" sz="2000" lang="zh-CN_#Hans">
                  <a:latin typeface="+mj-ea"/>
                  <a:ea typeface="+mj-ea"/>
                </a:rPr>
                <a:t>很喜欢</a:t>
              </a:r>
              <a:r>
                <a:rPr altLang="en-US" sz="2000" lang="zh-CN_#Hans">
                  <a:latin typeface="+mj-ea"/>
                  <a:ea typeface="+mj-ea"/>
                </a:rPr>
                <a:t>看小说</a:t>
              </a:r>
              <a:r>
                <a:rPr altLang="en-US" sz="2000" lang="zh-CN_#Hans">
                  <a:latin typeface="+mj-ea"/>
                  <a:ea typeface="+mj-ea"/>
                </a:rPr>
                <a:t>，</a:t>
              </a:r>
              <a:r>
                <a:rPr altLang="en-US" sz="2000" lang="zh-CN_#Hans">
                  <a:latin typeface="+mj-ea"/>
                  <a:ea typeface="+mj-ea"/>
                </a:rPr>
                <a:t>各种</a:t>
              </a:r>
              <a:r>
                <a:rPr altLang="en-US" sz="2000" lang="zh-CN_#Hans">
                  <a:latin typeface="+mj-ea"/>
                  <a:ea typeface="+mj-ea"/>
                </a:rPr>
                <a:t>类型</a:t>
              </a:r>
              <a:r>
                <a:rPr altLang="en-US" sz="2000" lang="zh-CN_#Hans">
                  <a:latin typeface="+mj-ea"/>
                  <a:ea typeface="+mj-ea"/>
                </a:rPr>
                <a:t>都有</a:t>
              </a:r>
              <a:r>
                <a:rPr altLang="en-US" sz="2000" lang="zh-CN_#Hans">
                  <a:latin typeface="+mj-ea"/>
                  <a:ea typeface="+mj-ea"/>
                </a:rPr>
                <a:t>看</a:t>
              </a:r>
              <a:r>
                <a:rPr altLang="en-US" sz="2000" lang="zh-CN_#Hans">
                  <a:latin typeface="+mj-ea"/>
                  <a:ea typeface="+mj-ea"/>
                </a:rPr>
                <a:t>，</a:t>
              </a:r>
              <a:r>
                <a:rPr altLang="en-US" sz="2000" lang="zh-CN_#Hans">
                  <a:latin typeface="+mj-ea"/>
                  <a:ea typeface="+mj-ea"/>
                </a:rPr>
                <a:t>名著</a:t>
              </a:r>
              <a:r>
                <a:rPr altLang="en-US" sz="2000" lang="zh-CN_#Hans">
                  <a:latin typeface="+mj-ea"/>
                  <a:ea typeface="+mj-ea"/>
                </a:rPr>
                <a:t>有时</a:t>
              </a:r>
              <a:r>
                <a:rPr altLang="en-US" sz="2000" lang="zh-CN_#Hans">
                  <a:latin typeface="+mj-ea"/>
                  <a:ea typeface="+mj-ea"/>
                </a:rPr>
                <a:t>也会</a:t>
              </a:r>
              <a:r>
                <a:rPr altLang="en-US" sz="2000" lang="zh-CN_#Hans">
                  <a:latin typeface="+mj-ea"/>
                  <a:ea typeface="+mj-ea"/>
                </a:rPr>
                <a:t>看</a:t>
              </a:r>
              <a:r>
                <a:rPr altLang="en-US" sz="2000" lang="zh-CN_#Hans">
                  <a:latin typeface="+mj-ea"/>
                  <a:ea typeface="+mj-ea"/>
                </a:rPr>
                <a:t>，</a:t>
              </a:r>
              <a:r>
                <a:rPr altLang="en-US" sz="2000" lang="zh-CN_#Hans">
                  <a:latin typeface="+mj-ea"/>
                  <a:ea typeface="+mj-ea"/>
                </a:rPr>
                <a:t>我觉得</a:t>
              </a:r>
              <a:r>
                <a:rPr altLang="en-US" sz="2000" lang="zh-CN_#Hans">
                  <a:latin typeface="+mj-ea"/>
                  <a:ea typeface="+mj-ea"/>
                </a:rPr>
                <a:t>小说</a:t>
              </a:r>
              <a:r>
                <a:rPr altLang="en-US" sz="2000" lang="zh-CN_#Hans">
                  <a:latin typeface="+mj-ea"/>
                  <a:ea typeface="+mj-ea"/>
                </a:rPr>
                <a:t>的</a:t>
              </a:r>
              <a:r>
                <a:rPr altLang="en-US" sz="2000" lang="zh-CN_#Hans">
                  <a:latin typeface="+mj-ea"/>
                  <a:ea typeface="+mj-ea"/>
                </a:rPr>
                <a:t>世界</a:t>
              </a:r>
              <a:r>
                <a:rPr altLang="en-US" sz="2000" lang="zh-CN_#Hans">
                  <a:latin typeface="+mj-ea"/>
                  <a:ea typeface="+mj-ea"/>
                </a:rPr>
                <a:t>里面</a:t>
              </a:r>
              <a:r>
                <a:rPr altLang="en-US" sz="2000" lang="zh-CN_#Hans">
                  <a:latin typeface="+mj-ea"/>
                  <a:ea typeface="+mj-ea"/>
                </a:rPr>
                <a:t>也有</a:t>
              </a:r>
              <a:r>
                <a:rPr altLang="en-US" sz="2000" lang="zh-CN_#Hans">
                  <a:latin typeface="+mj-ea"/>
                  <a:ea typeface="+mj-ea"/>
                </a:rPr>
                <a:t>很多</a:t>
              </a:r>
              <a:r>
                <a:rPr altLang="en-US" sz="2000" lang="zh-CN_#Hans">
                  <a:latin typeface="+mj-ea"/>
                  <a:ea typeface="+mj-ea"/>
                </a:rPr>
                <a:t>值得</a:t>
              </a:r>
              <a:r>
                <a:rPr altLang="en-US" sz="2000" lang="zh-CN_#Hans">
                  <a:latin typeface="+mj-ea"/>
                  <a:ea typeface="+mj-ea"/>
                </a:rPr>
                <a:t>我们</a:t>
              </a:r>
              <a:r>
                <a:rPr altLang="en-US" sz="2000" lang="zh-CN_#Hans">
                  <a:latin typeface="+mj-ea"/>
                  <a:ea typeface="+mj-ea"/>
                </a:rPr>
                <a:t>知道</a:t>
              </a:r>
              <a:r>
                <a:rPr altLang="en-US" sz="2000" lang="zh-CN_#Hans">
                  <a:latin typeface="+mj-ea"/>
                  <a:ea typeface="+mj-ea"/>
                </a:rPr>
                <a:t>的</a:t>
              </a:r>
              <a:r>
                <a:rPr altLang="en-US" sz="2000" lang="zh-CN_#Hans">
                  <a:latin typeface="+mj-ea"/>
                  <a:ea typeface="+mj-ea"/>
                </a:rPr>
                <a:t>。</a:t>
              </a:r>
              <a:endParaRPr altLang="en-US" lang="zh-CN"/>
            </a:p>
            <a:p>
              <a:pPr>
                <a:lnSpc>
                  <a:spcPct val="150000"/>
                </a:lnSpc>
              </a:pPr>
              <a:r>
                <a:rPr altLang="en-US" b="1" sz="3200" lang="zh-CN_#Hans">
                  <a:latin typeface="+mj-ea"/>
                  <a:ea typeface="+mj-ea"/>
                </a:rPr>
                <a:t>游戏</a:t>
              </a:r>
              <a:r>
                <a:rPr altLang="en-US" b="1" sz="3200" lang="zh-CN_#Hans">
                  <a:latin typeface="+mj-ea"/>
                  <a:ea typeface="+mj-ea"/>
                </a:rPr>
                <a:t>／</a:t>
              </a:r>
              <a:r>
                <a:rPr altLang="en-US" b="1" sz="3200" lang="en-US">
                  <a:latin typeface="+mj-ea"/>
                  <a:ea typeface="+mj-ea"/>
                </a:rPr>
                <a:t>g</a:t>
              </a:r>
              <a:r>
                <a:rPr altLang="en-US" b="1" sz="3200" lang="en-US">
                  <a:latin typeface="+mj-ea"/>
                  <a:ea typeface="+mj-ea"/>
                </a:rPr>
                <a:t>a</a:t>
              </a:r>
              <a:r>
                <a:rPr altLang="en-US" b="1" sz="3200" lang="en-US">
                  <a:latin typeface="+mj-ea"/>
                  <a:ea typeface="+mj-ea"/>
                </a:rPr>
                <a:t>m</a:t>
              </a:r>
              <a:r>
                <a:rPr altLang="en-US" b="1" sz="3200" lang="en-US">
                  <a:latin typeface="+mj-ea"/>
                  <a:ea typeface="+mj-ea"/>
                </a:rPr>
                <a:t>e</a:t>
              </a:r>
              <a:endParaRPr altLang="en-US" lang="zh-CN"/>
            </a:p>
            <a:p>
              <a:pPr>
                <a:lnSpc>
                  <a:spcPct val="150000"/>
                </a:lnSpc>
              </a:pPr>
              <a:r>
                <a:rPr altLang="en-US" b="0" sz="2000" lang="zh-CN_#Hans">
                  <a:latin typeface="+mj-ea"/>
                  <a:ea typeface="+mj-ea"/>
                </a:rPr>
                <a:t>平常</a:t>
              </a:r>
              <a:r>
                <a:rPr altLang="en-US" b="0" sz="2000" lang="zh-CN_#Hans">
                  <a:latin typeface="+mj-ea"/>
                  <a:ea typeface="+mj-ea"/>
                </a:rPr>
                <a:t>喜欢</a:t>
              </a:r>
              <a:r>
                <a:rPr altLang="en-US" b="0" sz="2000" lang="zh-CN_#Hans">
                  <a:latin typeface="+mj-ea"/>
                  <a:ea typeface="+mj-ea"/>
                </a:rPr>
                <a:t>玩游戏</a:t>
              </a:r>
              <a:r>
                <a:rPr altLang="en-US" b="0" sz="2000" lang="zh-CN_#Hans">
                  <a:latin typeface="+mj-ea"/>
                  <a:ea typeface="+mj-ea"/>
                </a:rPr>
                <a:t>，</a:t>
              </a:r>
              <a:r>
                <a:rPr altLang="en-US" b="0" sz="2000" lang="zh-CN_#Hans">
                  <a:latin typeface="+mj-ea"/>
                  <a:ea typeface="+mj-ea"/>
                </a:rPr>
                <a:t>喜欢</a:t>
              </a:r>
              <a:r>
                <a:rPr altLang="en-US" b="0" sz="2000" lang="zh-CN_#Hans">
                  <a:latin typeface="+mj-ea"/>
                  <a:ea typeface="+mj-ea"/>
                </a:rPr>
                <a:t>玩</a:t>
              </a:r>
              <a:r>
                <a:rPr altLang="en-US" b="0" sz="2000" lang="zh-CN_#Hans">
                  <a:latin typeface="+mj-ea"/>
                  <a:ea typeface="+mj-ea"/>
                </a:rPr>
                <a:t>王者</a:t>
              </a:r>
              <a:r>
                <a:rPr altLang="en-US" b="0" sz="2000" lang="zh-CN_#Hans">
                  <a:latin typeface="+mj-ea"/>
                  <a:ea typeface="+mj-ea"/>
                </a:rPr>
                <a:t>，</a:t>
              </a:r>
              <a:r>
                <a:rPr altLang="en-US" b="0" sz="2000" lang="zh-CN_#Hans">
                  <a:latin typeface="+mj-ea"/>
                  <a:ea typeface="+mj-ea"/>
                </a:rPr>
                <a:t>比较宅</a:t>
              </a:r>
              <a:endParaRPr altLang="en-US" lang="zh-CN"/>
            </a:p>
          </p:txBody>
        </p:sp>
        <p:sp>
          <p:nvSpPr>
            <p:cNvPr id="1048597" name="文本框 10"/>
            <p:cNvSpPr txBox="1"/>
            <p:nvPr/>
          </p:nvSpPr>
          <p:spPr>
            <a:xfrm>
              <a:off x="5979160" y="1905572"/>
              <a:ext cx="4902200" cy="815340"/>
            </a:xfrm>
            <a:prstGeom prst="rect"/>
            <a:noFill/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altLang="en-US" b="1" sz="3200" lang="zh-CN" spc="300">
                  <a:latin typeface="+mj-ea"/>
                  <a:ea typeface="+mj-ea"/>
                </a:rPr>
                <a:t>阅读 </a:t>
              </a:r>
              <a:r>
                <a:rPr altLang="zh-CN" b="1" sz="3200" lang="en-US" spc="300">
                  <a:latin typeface="+mj-ea"/>
                  <a:ea typeface="+mj-ea"/>
                </a:rPr>
                <a:t>/ reading</a:t>
              </a:r>
              <a:endParaRPr altLang="en-US" b="1" sz="3200" lang="zh-CN" spc="30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p>
            <a:r>
              <a:rPr altLang="zh-CN" lang="en-US"/>
              <a:t>03</a:t>
            </a:r>
            <a:endParaRPr altLang="en-US" lang="zh-CN"/>
          </a:p>
        </p:txBody>
      </p:sp>
      <p:sp>
        <p:nvSpPr>
          <p:cNvPr id="1048610" name="文本占位符 18"/>
          <p:cNvSpPr>
            <a:spLocks noGrp="1"/>
          </p:cNvSpPr>
          <p:nvPr>
            <p:ph type="body" sz="quarter" idx="12"/>
          </p:nvPr>
        </p:nvSpPr>
        <p:spPr>
          <a:prstGeom prst="rect"/>
        </p:spPr>
        <p:txBody>
          <a:bodyPr/>
          <a:p>
            <a:r>
              <a:rPr altLang="en-US" lang="zh-CN_#Hans"/>
              <a:t>未来</a:t>
            </a:r>
            <a:r>
              <a:rPr altLang="en-US" lang="zh-CN_#Hans"/>
              <a:t>规划</a:t>
            </a:r>
            <a:endParaRPr altLang="en-US" lang="zh-CN"/>
          </a:p>
        </p:txBody>
      </p:sp>
      <p:sp>
        <p:nvSpPr>
          <p:cNvPr id="1048611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p>
            <a:r>
              <a:rPr altLang="zh-CN" lang="en-US"/>
              <a:t>Par</a:t>
            </a:r>
            <a:r>
              <a:rPr altLang="zh-CN" lang="en-US"/>
              <a:t>t</a:t>
            </a:r>
            <a:r>
              <a:rPr altLang="zh-CN" lang="en-US"/>
              <a:t> </a:t>
            </a:r>
            <a:r>
              <a:rPr altLang="zh-CN" lang="en-US"/>
              <a:t>t</a:t>
            </a:r>
            <a:r>
              <a:rPr altLang="zh-CN" lang="en-US"/>
              <a:t>h</a:t>
            </a:r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e</a:t>
            </a:r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标题 3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>
            <a:normAutofit/>
          </a:bodyPr>
          <a:p>
            <a:r>
              <a:rPr altLang="en-US" lang="zh-CN_#Hans"/>
              <a:t>展望未来</a:t>
            </a:r>
            <a:endParaRPr altLang="en-US" lang="zh-CN"/>
          </a:p>
        </p:txBody>
      </p:sp>
      <p:sp>
        <p:nvSpPr>
          <p:cNvPr id="1048615" name="椭圆 4"/>
          <p:cNvSpPr/>
          <p:nvPr/>
        </p:nvSpPr>
        <p:spPr>
          <a:xfrm>
            <a:off x="1202690" y="1196340"/>
            <a:ext cx="2397760" cy="2397760"/>
          </a:xfrm>
          <a:prstGeom prst="ellipse"/>
          <a:blipFill rotWithShape="1" dpi="0">
            <a:blip xmlns:r="http://schemas.openxmlformats.org/officeDocument/2006/relationships" r:embed="rId1" cstate="print"/>
            <a:srcRect/>
            <a:stretch>
              <a:fillRect l="-2246" r="-2246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6" name="椭圆 5"/>
          <p:cNvSpPr/>
          <p:nvPr/>
        </p:nvSpPr>
        <p:spPr>
          <a:xfrm>
            <a:off x="3698240" y="2344420"/>
            <a:ext cx="2397760" cy="2397760"/>
          </a:xfrm>
          <a:prstGeom prst="ellipse"/>
          <a:blipFill rotWithShape="1" dpi="0">
            <a:blip xmlns:r="http://schemas.openxmlformats.org/officeDocument/2006/relationships" r:embed="rId2" cstate="print"/>
            <a:srcRect/>
            <a:stretch>
              <a:fillRect l="-6500" r="-6500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7" name="椭圆 6"/>
          <p:cNvSpPr/>
          <p:nvPr/>
        </p:nvSpPr>
        <p:spPr>
          <a:xfrm>
            <a:off x="1503680" y="3841248"/>
            <a:ext cx="2397760" cy="2397760"/>
          </a:xfrm>
          <a:prstGeom prst="ellipse"/>
          <a:blipFill rotWithShape="1" dpi="0">
            <a:blip xmlns:r="http://schemas.openxmlformats.org/officeDocument/2006/relationships" r:embed="rId3" cstate="print"/>
            <a:srcRect/>
            <a:stretch>
              <a:fillRect l="-6158" r="-615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8" name="文本框 8"/>
          <p:cNvSpPr txBox="1"/>
          <p:nvPr/>
        </p:nvSpPr>
        <p:spPr>
          <a:xfrm>
            <a:off x="6401143" y="1907539"/>
            <a:ext cx="4300220" cy="1717039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en-US" lang="zh-CN_#Hans"/>
              <a:t>如果</a:t>
            </a:r>
            <a:r>
              <a:rPr altLang="en-US" lang="zh-CN_#Hans"/>
              <a:t>能</a:t>
            </a:r>
            <a:r>
              <a:rPr altLang="en-US" lang="zh-CN_#Hans"/>
              <a:t>竞选上</a:t>
            </a:r>
            <a:r>
              <a:rPr altLang="en-US" lang="zh-CN_#Hans"/>
              <a:t>培训</a:t>
            </a:r>
            <a:r>
              <a:rPr altLang="en-US" lang="zh-CN_#Hans"/>
              <a:t>部</a:t>
            </a:r>
            <a:r>
              <a:rPr altLang="en-US" lang="zh-CN_#Hans"/>
              <a:t>副部长</a:t>
            </a:r>
            <a:r>
              <a:rPr altLang="en-US" lang="zh-CN_#Hans"/>
              <a:t>的</a:t>
            </a:r>
            <a:r>
              <a:rPr altLang="en-US" lang="zh-CN_#Hans"/>
              <a:t>职位</a:t>
            </a:r>
            <a:r>
              <a:rPr altLang="en-US" lang="zh-CN_#Hans"/>
              <a:t>，</a:t>
            </a:r>
            <a:r>
              <a:rPr altLang="en-US" lang="zh-CN_#Hans"/>
              <a:t>我</a:t>
            </a:r>
            <a:r>
              <a:rPr altLang="en-US" lang="zh-CN_#Hans"/>
              <a:t>将会</a:t>
            </a:r>
            <a:r>
              <a:rPr altLang="en-US" lang="zh-CN_#Hans"/>
              <a:t>尽心尽力</a:t>
            </a:r>
            <a:r>
              <a:rPr altLang="en-US" lang="zh-CN_#Hans"/>
              <a:t>去</a:t>
            </a:r>
            <a:r>
              <a:rPr altLang="en-US" lang="zh-CN_#Hans"/>
              <a:t>为</a:t>
            </a:r>
            <a:r>
              <a:rPr altLang="en-US" lang="zh-CN_#Hans"/>
              <a:t>同学们</a:t>
            </a:r>
            <a:r>
              <a:rPr altLang="en-US" lang="zh-CN_#Hans"/>
              <a:t>组织</a:t>
            </a:r>
            <a:r>
              <a:rPr altLang="en-US" lang="zh-CN_#Hans"/>
              <a:t>活动</a:t>
            </a:r>
            <a:r>
              <a:rPr altLang="en-US" lang="en-US"/>
              <a:t> </a:t>
            </a:r>
            <a:r>
              <a:rPr altLang="en-US" lang="zh-CN_#Hans"/>
              <a:t>，</a:t>
            </a:r>
            <a:r>
              <a:rPr altLang="en-US" lang="zh-CN_#Hans"/>
              <a:t>在</a:t>
            </a:r>
            <a:r>
              <a:rPr altLang="en-US" lang="zh-CN_#Hans"/>
              <a:t>英语</a:t>
            </a:r>
            <a:r>
              <a:rPr altLang="en-US" lang="zh-CN_#Hans"/>
              <a:t>活动</a:t>
            </a:r>
            <a:r>
              <a:rPr altLang="en-US" lang="zh-CN_#Hans"/>
              <a:t>的</a:t>
            </a:r>
            <a:r>
              <a:rPr altLang="en-US" lang="zh-CN_#Hans"/>
              <a:t>过程中</a:t>
            </a:r>
            <a:r>
              <a:rPr altLang="en-US" lang="zh-CN_#Hans"/>
              <a:t>，</a:t>
            </a:r>
            <a:r>
              <a:rPr altLang="en-US" lang="zh-CN_#Hans"/>
              <a:t>帮助大家</a:t>
            </a:r>
            <a:r>
              <a:rPr altLang="en-US" lang="zh-CN_#Hans"/>
              <a:t>能</a:t>
            </a:r>
            <a:r>
              <a:rPr altLang="en-US" lang="zh-CN_#Hans"/>
              <a:t>从中</a:t>
            </a:r>
            <a:r>
              <a:rPr altLang="en-US" lang="zh-CN_#Hans"/>
              <a:t>获得</a:t>
            </a:r>
            <a:r>
              <a:rPr altLang="en-US" lang="zh-CN_#Hans"/>
              <a:t>乐趣</a:t>
            </a:r>
            <a:r>
              <a:rPr altLang="en-US" lang="zh-CN_#Hans"/>
              <a:t>和</a:t>
            </a:r>
            <a:r>
              <a:rPr altLang="en-US" lang="zh-CN_#Hans"/>
              <a:t>不一样</a:t>
            </a:r>
            <a:r>
              <a:rPr altLang="en-US" lang="zh-CN_#Hans"/>
              <a:t>的</a:t>
            </a:r>
            <a:r>
              <a:rPr altLang="en-US" lang="zh-CN_#Hans"/>
              <a:t>经历</a:t>
            </a:r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46">
      <a:dk1>
        <a:srgbClr val="262626"/>
      </a:dk1>
      <a:lt1>
        <a:srgbClr val="FFFFFF"/>
      </a:lt1>
      <a:dk2>
        <a:srgbClr val="768395"/>
      </a:dk2>
      <a:lt2>
        <a:srgbClr val="F0F0F0"/>
      </a:lt2>
      <a:accent1>
        <a:srgbClr val="C34D48"/>
      </a:accent1>
      <a:accent2>
        <a:srgbClr val="8EBEB6"/>
      </a:accent2>
      <a:accent3>
        <a:srgbClr val="B0A886"/>
      </a:accent3>
      <a:accent4>
        <a:srgbClr val="D9D5C5"/>
      </a:accent4>
      <a:accent5>
        <a:srgbClr val="A5A5A5"/>
      </a:accent5>
      <a:accent6>
        <a:srgbClr val="C9C9C9"/>
      </a:accent6>
      <a:hlink>
        <a:srgbClr val="0F73EE"/>
      </a:hlink>
      <a:folHlink>
        <a:srgbClr val="BFBFBF"/>
      </a:folHlink>
    </a:clrScheme>
    <a:fontScheme name="常规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JSN-AL00a</dc:creator>
  <dcterms:created xsi:type="dcterms:W3CDTF">2019-11-22T19:41:46Z</dcterms:created>
  <dcterms:modified xsi:type="dcterms:W3CDTF">2020-11-06T05:50:08Z</dcterms:modified>
</cp:coreProperties>
</file>