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3" r:id="rId8"/>
    <p:sldId id="261" r:id="rId9"/>
    <p:sldId id="264" r:id="rId10"/>
    <p:sldId id="266" r:id="rId11"/>
    <p:sldId id="265" r:id="rId12"/>
    <p:sldId id="268" r:id="rId13"/>
    <p:sldId id="270" r:id="rId14"/>
  </p:sldIdLst>
  <p:sldSz cx="12192000" cy="6858000"/>
  <p:notesSz cx="6858000" cy="9144000"/>
  <p:embeddedFontLst>
    <p:embeddedFont>
      <p:font typeface="微软雅黑" panose="020B0503020204020204" pitchFamily="34" charset="-122"/>
      <p:regular r:id="rId18"/>
    </p:embeddedFont>
    <p:embeddedFont>
      <p:font typeface="微软雅黑 Light" panose="020B0502040204020203" pitchFamily="34" charset="-122"/>
      <p:regular r:id="rId19"/>
    </p:embeddedFont>
    <p:embeddedFont>
      <p:font typeface="楷体" panose="02010609060101010101" pitchFamily="49" charset="-122"/>
      <p:regular r:id="rId20"/>
    </p:embeddedFont>
    <p:embeddedFont>
      <p:font typeface="等线" panose="02010600030101010101" charset="-122"/>
      <p:regular r:id="rId21"/>
    </p:embeddedFont>
    <p:embeddedFont>
      <p:font typeface="等线 Light" panose="02010600030101010101" charset="-122"/>
      <p:regular r:id="rId22"/>
    </p:embeddedFont>
    <p:embeddedFont>
      <p:font typeface="Calibri" panose="020F0502020204030204" charset="0"/>
      <p:regular r:id="rId23"/>
      <p:bold r:id="rId24"/>
      <p:italic r:id="rId25"/>
      <p:boldItalic r:id="rId26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7" d="100"/>
          <a:sy n="77" d="100"/>
        </p:scale>
        <p:origin x="88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font" Target="fonts/font9.fntdata"/><Relationship Id="rId25" Type="http://schemas.openxmlformats.org/officeDocument/2006/relationships/font" Target="fonts/font8.fntdata"/><Relationship Id="rId24" Type="http://schemas.openxmlformats.org/officeDocument/2006/relationships/font" Target="fonts/font7.fntdata"/><Relationship Id="rId23" Type="http://schemas.openxmlformats.org/officeDocument/2006/relationships/font" Target="fonts/font6.fntdata"/><Relationship Id="rId22" Type="http://schemas.openxmlformats.org/officeDocument/2006/relationships/font" Target="fonts/font5.fntdata"/><Relationship Id="rId21" Type="http://schemas.openxmlformats.org/officeDocument/2006/relationships/font" Target="fonts/font4.fntdata"/><Relationship Id="rId20" Type="http://schemas.openxmlformats.org/officeDocument/2006/relationships/font" Target="fonts/font3.fntdata"/><Relationship Id="rId2" Type="http://schemas.openxmlformats.org/officeDocument/2006/relationships/theme" Target="theme/theme1.xml"/><Relationship Id="rId19" Type="http://schemas.openxmlformats.org/officeDocument/2006/relationships/font" Target="fonts/font2.fntdata"/><Relationship Id="rId18" Type="http://schemas.openxmlformats.org/officeDocument/2006/relationships/font" Target="fonts/font1.fntdata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2AA2-F479-4DF0-ACD1-2047CCA959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2824-7FDA-476D-9B38-907F63AB26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2AA2-F479-4DF0-ACD1-2047CCA959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2824-7FDA-476D-9B38-907F63AB26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2AA2-F479-4DF0-ACD1-2047CCA959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2824-7FDA-476D-9B38-907F63AB26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2AA2-F479-4DF0-ACD1-2047CCA959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2824-7FDA-476D-9B38-907F63AB26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2AA2-F479-4DF0-ACD1-2047CCA959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2824-7FDA-476D-9B38-907F63AB26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2AA2-F479-4DF0-ACD1-2047CCA959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2824-7FDA-476D-9B38-907F63AB26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2AA2-F479-4DF0-ACD1-2047CCA959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2824-7FDA-476D-9B38-907F63AB26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2AA2-F479-4DF0-ACD1-2047CCA959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2824-7FDA-476D-9B38-907F63AB26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2AA2-F479-4DF0-ACD1-2047CCA959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2824-7FDA-476D-9B38-907F63AB26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2AA2-F479-4DF0-ACD1-2047CCA959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2824-7FDA-476D-9B38-907F63AB26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2AA2-F479-4DF0-ACD1-2047CCA959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2824-7FDA-476D-9B38-907F63AB26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32AA2-F479-4DF0-ACD1-2047CCA959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F2824-7FDA-476D-9B38-907F63AB26D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文框 5"/>
          <p:cNvSpPr/>
          <p:nvPr/>
        </p:nvSpPr>
        <p:spPr>
          <a:xfrm>
            <a:off x="146902" y="165735"/>
            <a:ext cx="11898196" cy="6526530"/>
          </a:xfrm>
          <a:prstGeom prst="frame">
            <a:avLst>
              <a:gd name="adj1" fmla="val 80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37190" y="1655180"/>
            <a:ext cx="931762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社团干部竞选</a:t>
            </a:r>
            <a:endParaRPr lang="zh-CN" altLang="en-US" sz="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4099367" y="2905246"/>
            <a:ext cx="39932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591091" y="4765297"/>
            <a:ext cx="2617386" cy="50914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竞选人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陈倩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31324" y="3047317"/>
            <a:ext cx="81293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Lorem ipsum dolor sit 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amet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, 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consectetur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 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adipisicing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 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elit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, 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sed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 do 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eiusmod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 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tempor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 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incididunt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 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ut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 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labore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 et 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dolore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 magna 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aliqua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. 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72610" y="4134485"/>
            <a:ext cx="34474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tx1"/>
                </a:solidFill>
              </a:rPr>
              <a:t>竞选职务：口语部部长</a:t>
            </a:r>
            <a:endParaRPr lang="zh-CN" alt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文框 5"/>
          <p:cNvSpPr/>
          <p:nvPr/>
        </p:nvSpPr>
        <p:spPr>
          <a:xfrm>
            <a:off x="146902" y="165735"/>
            <a:ext cx="11898196" cy="6526530"/>
          </a:xfrm>
          <a:prstGeom prst="frame">
            <a:avLst>
              <a:gd name="adj1" fmla="val 80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606908" y="636716"/>
            <a:ext cx="497818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No.4</a:t>
            </a:r>
            <a:endParaRPr lang="zh-CN" altLang="en-US" sz="13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620837" y="3101736"/>
            <a:ext cx="6951594" cy="12288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b="1" spc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竞选宣言</a:t>
            </a:r>
            <a:endParaRPr lang="zh-CN" altLang="en-US" sz="5400" b="1" spc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文框 5"/>
          <p:cNvSpPr/>
          <p:nvPr/>
        </p:nvSpPr>
        <p:spPr>
          <a:xfrm>
            <a:off x="146902" y="165735"/>
            <a:ext cx="11898196" cy="6526530"/>
          </a:xfrm>
          <a:prstGeom prst="frame">
            <a:avLst>
              <a:gd name="adj1" fmla="val 80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3423285" y="3993515"/>
            <a:ext cx="850265" cy="548640"/>
          </a:xfrm>
          <a:custGeom>
            <a:avLst/>
            <a:gdLst>
              <a:gd name="T0" fmla="*/ 266 w 301"/>
              <a:gd name="T1" fmla="*/ 192 h 282"/>
              <a:gd name="T2" fmla="*/ 234 w 301"/>
              <a:gd name="T3" fmla="*/ 69 h 282"/>
              <a:gd name="T4" fmla="*/ 81 w 301"/>
              <a:gd name="T5" fmla="*/ 36 h 282"/>
              <a:gd name="T6" fmla="*/ 32 w 301"/>
              <a:gd name="T7" fmla="*/ 3 h 282"/>
              <a:gd name="T8" fmla="*/ 12 w 301"/>
              <a:gd name="T9" fmla="*/ 13 h 282"/>
              <a:gd name="T10" fmla="*/ 61 w 301"/>
              <a:gd name="T11" fmla="*/ 57 h 282"/>
              <a:gd name="T12" fmla="*/ 132 w 301"/>
              <a:gd name="T13" fmla="*/ 249 h 282"/>
              <a:gd name="T14" fmla="*/ 301 w 301"/>
              <a:gd name="T15" fmla="*/ 260 h 282"/>
              <a:gd name="T16" fmla="*/ 266 w 301"/>
              <a:gd name="T17" fmla="*/ 192 h 282"/>
              <a:gd name="T18" fmla="*/ 242 w 301"/>
              <a:gd name="T19" fmla="*/ 232 h 282"/>
              <a:gd name="T20" fmla="*/ 240 w 301"/>
              <a:gd name="T21" fmla="*/ 233 h 282"/>
              <a:gd name="T22" fmla="*/ 238 w 301"/>
              <a:gd name="T23" fmla="*/ 232 h 282"/>
              <a:gd name="T24" fmla="*/ 159 w 301"/>
              <a:gd name="T25" fmla="*/ 138 h 282"/>
              <a:gd name="T26" fmla="*/ 106 w 301"/>
              <a:gd name="T27" fmla="*/ 75 h 282"/>
              <a:gd name="T28" fmla="*/ 106 w 301"/>
              <a:gd name="T29" fmla="*/ 71 h 282"/>
              <a:gd name="T30" fmla="*/ 109 w 301"/>
              <a:gd name="T31" fmla="*/ 71 h 282"/>
              <a:gd name="T32" fmla="*/ 178 w 301"/>
              <a:gd name="T33" fmla="*/ 122 h 282"/>
              <a:gd name="T34" fmla="*/ 243 w 301"/>
              <a:gd name="T35" fmla="*/ 229 h 282"/>
              <a:gd name="T36" fmla="*/ 242 w 301"/>
              <a:gd name="T37" fmla="*/ 232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01" h="282">
                <a:moveTo>
                  <a:pt x="266" y="192"/>
                </a:moveTo>
                <a:cubicBezTo>
                  <a:pt x="268" y="152"/>
                  <a:pt x="252" y="95"/>
                  <a:pt x="234" y="69"/>
                </a:cubicBezTo>
                <a:cubicBezTo>
                  <a:pt x="197" y="16"/>
                  <a:pt x="116" y="0"/>
                  <a:pt x="81" y="36"/>
                </a:cubicBezTo>
                <a:cubicBezTo>
                  <a:pt x="74" y="43"/>
                  <a:pt x="32" y="3"/>
                  <a:pt x="32" y="3"/>
                </a:cubicBezTo>
                <a:cubicBezTo>
                  <a:pt x="12" y="13"/>
                  <a:pt x="12" y="13"/>
                  <a:pt x="12" y="13"/>
                </a:cubicBezTo>
                <a:cubicBezTo>
                  <a:pt x="61" y="57"/>
                  <a:pt x="61" y="57"/>
                  <a:pt x="61" y="57"/>
                </a:cubicBezTo>
                <a:cubicBezTo>
                  <a:pt x="61" y="57"/>
                  <a:pt x="0" y="152"/>
                  <a:pt x="132" y="249"/>
                </a:cubicBezTo>
                <a:cubicBezTo>
                  <a:pt x="177" y="282"/>
                  <a:pt x="241" y="269"/>
                  <a:pt x="301" y="260"/>
                </a:cubicBezTo>
                <a:cubicBezTo>
                  <a:pt x="301" y="260"/>
                  <a:pt x="265" y="248"/>
                  <a:pt x="266" y="192"/>
                </a:cubicBezTo>
                <a:close/>
                <a:moveTo>
                  <a:pt x="242" y="232"/>
                </a:moveTo>
                <a:cubicBezTo>
                  <a:pt x="241" y="233"/>
                  <a:pt x="241" y="233"/>
                  <a:pt x="240" y="233"/>
                </a:cubicBezTo>
                <a:cubicBezTo>
                  <a:pt x="240" y="233"/>
                  <a:pt x="239" y="232"/>
                  <a:pt x="238" y="232"/>
                </a:cubicBezTo>
                <a:cubicBezTo>
                  <a:pt x="238" y="232"/>
                  <a:pt x="198" y="182"/>
                  <a:pt x="159" y="138"/>
                </a:cubicBezTo>
                <a:cubicBezTo>
                  <a:pt x="115" y="89"/>
                  <a:pt x="106" y="75"/>
                  <a:pt x="106" y="75"/>
                </a:cubicBezTo>
                <a:cubicBezTo>
                  <a:pt x="105" y="74"/>
                  <a:pt x="105" y="72"/>
                  <a:pt x="106" y="71"/>
                </a:cubicBezTo>
                <a:cubicBezTo>
                  <a:pt x="107" y="71"/>
                  <a:pt x="108" y="70"/>
                  <a:pt x="109" y="71"/>
                </a:cubicBezTo>
                <a:cubicBezTo>
                  <a:pt x="109" y="71"/>
                  <a:pt x="144" y="87"/>
                  <a:pt x="178" y="122"/>
                </a:cubicBezTo>
                <a:cubicBezTo>
                  <a:pt x="210" y="156"/>
                  <a:pt x="243" y="229"/>
                  <a:pt x="243" y="229"/>
                </a:cubicBezTo>
                <a:cubicBezTo>
                  <a:pt x="243" y="230"/>
                  <a:pt x="243" y="232"/>
                  <a:pt x="242" y="23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prstClr val="black"/>
              </a:solidFill>
              <a:ea typeface="微软雅黑" panose="020B0503020204020204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485140" y="1608455"/>
            <a:ext cx="10215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3600" b="0">
                <a:latin typeface="Calibri" panose="020F0502020204030204" charset="0"/>
                <a:ea typeface="宋体" panose="02010600030101010101" pitchFamily="2" charset="-122"/>
              </a:rPr>
              <a:t>生命太过短暂，今天放弃了明天不一定能得到。</a:t>
            </a:r>
            <a:endParaRPr lang="zh-CN" altLang="en-US" sz="3600" b="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文框 5"/>
          <p:cNvSpPr/>
          <p:nvPr/>
        </p:nvSpPr>
        <p:spPr>
          <a:xfrm>
            <a:off x="146902" y="165735"/>
            <a:ext cx="11898196" cy="6526530"/>
          </a:xfrm>
          <a:prstGeom prst="frame">
            <a:avLst>
              <a:gd name="adj1" fmla="val 80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099145" y="2200180"/>
            <a:ext cx="5993709" cy="12288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b="1" spc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谢谢观赏</a:t>
            </a:r>
            <a:endParaRPr lang="zh-CN" altLang="en-US" sz="5400" b="1" spc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文框 5"/>
          <p:cNvSpPr/>
          <p:nvPr/>
        </p:nvSpPr>
        <p:spPr>
          <a:xfrm>
            <a:off x="146902" y="165735"/>
            <a:ext cx="11898196" cy="6526530"/>
          </a:xfrm>
          <a:prstGeom prst="frame">
            <a:avLst>
              <a:gd name="adj1" fmla="val 80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01651" y="532059"/>
            <a:ext cx="358869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29849" y="2158318"/>
            <a:ext cx="4374874" cy="4617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spc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自我介绍</a:t>
            </a:r>
            <a:endParaRPr lang="zh-CN" altLang="en-US" sz="2800" spc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29849" y="3322965"/>
            <a:ext cx="4374874" cy="4617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spc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岗位认知</a:t>
            </a:r>
            <a:endParaRPr lang="zh-CN" altLang="en-US" sz="2800" spc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29849" y="4486977"/>
            <a:ext cx="4374874" cy="4617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spc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展望未来</a:t>
            </a:r>
            <a:endParaRPr lang="zh-CN" altLang="en-US" sz="2800" spc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29849" y="5634479"/>
            <a:ext cx="4374874" cy="4617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spc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竞选宣言</a:t>
            </a:r>
            <a:endParaRPr lang="zh-CN" altLang="en-US" sz="2800" spc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文框 5"/>
          <p:cNvSpPr/>
          <p:nvPr/>
        </p:nvSpPr>
        <p:spPr>
          <a:xfrm>
            <a:off x="146902" y="165735"/>
            <a:ext cx="11898196" cy="6526530"/>
          </a:xfrm>
          <a:prstGeom prst="frame">
            <a:avLst>
              <a:gd name="adj1" fmla="val 80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606908" y="636716"/>
            <a:ext cx="497818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No.1</a:t>
            </a:r>
            <a:endParaRPr lang="zh-CN" altLang="en-US" sz="13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620202" y="3136661"/>
            <a:ext cx="6951594" cy="12288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b="1" spc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自我介绍</a:t>
            </a:r>
            <a:endParaRPr lang="zh-CN" altLang="en-US" sz="5400" b="1" spc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文框 5"/>
          <p:cNvSpPr/>
          <p:nvPr/>
        </p:nvSpPr>
        <p:spPr>
          <a:xfrm>
            <a:off x="146902" y="165735"/>
            <a:ext cx="11898196" cy="6526530"/>
          </a:xfrm>
          <a:prstGeom prst="frame">
            <a:avLst>
              <a:gd name="adj1" fmla="val 80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TextBox 165"/>
          <p:cNvSpPr txBox="1"/>
          <p:nvPr/>
        </p:nvSpPr>
        <p:spPr>
          <a:xfrm>
            <a:off x="6991985" y="2889250"/>
            <a:ext cx="44132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zh-CN" altLang="en-US" sz="3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Roboto Black"/>
              </a:rPr>
              <a:t>政治面貌：共青团员</a:t>
            </a:r>
            <a:endParaRPr lang="zh-CN" altLang="en-US" sz="3200" kern="0" dirty="0">
              <a:latin typeface="微软雅黑" panose="020B0503020204020204" pitchFamily="34" charset="-122"/>
              <a:ea typeface="微软雅黑" panose="020B0503020204020204" pitchFamily="34" charset="-122"/>
              <a:cs typeface="Roboto Black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376160" y="2207260"/>
            <a:ext cx="2296795" cy="681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姓名：陈倩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265670" y="3472815"/>
            <a:ext cx="4690110" cy="681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所在班级：信安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20-1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265670" y="4228465"/>
            <a:ext cx="5029200" cy="681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兴趣爱好：爬山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文框 5"/>
          <p:cNvSpPr/>
          <p:nvPr/>
        </p:nvSpPr>
        <p:spPr>
          <a:xfrm>
            <a:off x="146902" y="165735"/>
            <a:ext cx="11898196" cy="6526530"/>
          </a:xfrm>
          <a:prstGeom prst="frame">
            <a:avLst>
              <a:gd name="adj1" fmla="val 80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" name="图片 1" descr="凤凰楼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550" y="530225"/>
            <a:ext cx="5293360" cy="3890010"/>
          </a:xfrm>
          <a:prstGeom prst="rect">
            <a:avLst/>
          </a:prstGeom>
        </p:spPr>
      </p:pic>
      <p:pic>
        <p:nvPicPr>
          <p:cNvPr id="20" name="图片 19" descr="西昌邛海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940" y="529590"/>
            <a:ext cx="5487035" cy="38906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文框 5"/>
          <p:cNvSpPr/>
          <p:nvPr/>
        </p:nvSpPr>
        <p:spPr>
          <a:xfrm>
            <a:off x="146902" y="165735"/>
            <a:ext cx="11898196" cy="6526530"/>
          </a:xfrm>
          <a:prstGeom prst="frame">
            <a:avLst>
              <a:gd name="adj1" fmla="val 80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606908" y="636716"/>
            <a:ext cx="497818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No.2</a:t>
            </a:r>
            <a:endParaRPr lang="zh-CN" altLang="en-US" sz="13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620202" y="3136661"/>
            <a:ext cx="6951594" cy="12288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b="1" spc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岗位认知</a:t>
            </a:r>
            <a:endParaRPr lang="zh-CN" altLang="en-US" sz="5400" b="1" spc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文框 5"/>
          <p:cNvSpPr/>
          <p:nvPr/>
        </p:nvSpPr>
        <p:spPr>
          <a:xfrm>
            <a:off x="146902" y="165735"/>
            <a:ext cx="11898196" cy="6526530"/>
          </a:xfrm>
          <a:prstGeom prst="frame">
            <a:avLst>
              <a:gd name="adj1" fmla="val 80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509754" y="957219"/>
            <a:ext cx="244120" cy="2441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509754" y="2093693"/>
            <a:ext cx="244120" cy="2441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509754" y="3730547"/>
            <a:ext cx="244120" cy="2441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99795" y="3547745"/>
            <a:ext cx="7736840" cy="977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完善管理机制，办好社团活动，营造良好的发展氛围，积极挖掘社团成员的潜力。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9795" y="623570"/>
            <a:ext cx="810387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ym typeface="+mn-ea"/>
              </a:rPr>
              <a:t>部长要协调各成员之间、各干事之间的关系，而且还要恰如其分的处理各方关系，为社团营造一种团结、积极向上的氛围。</a:t>
            </a:r>
            <a:endParaRPr lang="zh-CN" altLang="en-US" sz="2400"/>
          </a:p>
          <a:p>
            <a:endParaRPr lang="zh-CN" altLang="en-US" sz="2400"/>
          </a:p>
        </p:txBody>
      </p:sp>
      <p:sp>
        <p:nvSpPr>
          <p:cNvPr id="31" name="文本框 30"/>
          <p:cNvSpPr txBox="1"/>
          <p:nvPr/>
        </p:nvSpPr>
        <p:spPr>
          <a:xfrm>
            <a:off x="872490" y="1946275"/>
            <a:ext cx="776414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ym typeface="+mn-ea"/>
              </a:rPr>
              <a:t>开展日常基础口才的训练；开展演讲基础训练、锻炼会员的演讲能力，提高会员的演讲技巧；组织队员参加大型演讲比赛。</a:t>
            </a:r>
            <a:endParaRPr lang="zh-CN" altLang="en-US" sz="2400"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文框 5"/>
          <p:cNvSpPr/>
          <p:nvPr/>
        </p:nvSpPr>
        <p:spPr>
          <a:xfrm>
            <a:off x="146902" y="165735"/>
            <a:ext cx="11898196" cy="6526530"/>
          </a:xfrm>
          <a:prstGeom prst="frame">
            <a:avLst>
              <a:gd name="adj1" fmla="val 80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606908" y="636716"/>
            <a:ext cx="497818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No.3</a:t>
            </a:r>
            <a:endParaRPr lang="zh-CN" altLang="en-US" sz="13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620202" y="3136661"/>
            <a:ext cx="6951594" cy="12288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b="1" spc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展望未来</a:t>
            </a:r>
            <a:endParaRPr lang="zh-CN" altLang="en-US" sz="5400" b="1" spc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文框 5"/>
          <p:cNvSpPr/>
          <p:nvPr/>
        </p:nvSpPr>
        <p:spPr>
          <a:xfrm>
            <a:off x="146902" y="165735"/>
            <a:ext cx="11898196" cy="6526530"/>
          </a:xfrm>
          <a:prstGeom prst="frame">
            <a:avLst>
              <a:gd name="adj1" fmla="val 80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051871" y="826777"/>
            <a:ext cx="3483039" cy="3192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回首过去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sz="280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回首过去，了解</a:t>
            </a:r>
            <a:r>
              <a:rPr lang="zh-CN" sz="280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曾经</a:t>
            </a:r>
            <a:r>
              <a:rPr sz="280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的</a:t>
            </a:r>
            <a:r>
              <a:rPr lang="zh-CN" sz="280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工作经验</a:t>
            </a:r>
            <a:r>
              <a:rPr sz="280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，看清</a:t>
            </a:r>
            <a:r>
              <a:rPr lang="zh-CN" sz="280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我们</a:t>
            </a:r>
            <a:r>
              <a:rPr sz="280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今后</a:t>
            </a:r>
            <a:r>
              <a:rPr lang="zh-CN" sz="280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工作</a:t>
            </a:r>
            <a:r>
              <a:rPr sz="280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的方向，选好航程，为一个崭新的日子苦心打造</a:t>
            </a:r>
            <a:r>
              <a:rPr lang="zh-CN" sz="280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！</a:t>
            </a:r>
            <a:endParaRPr lang="zh-CN" altLang="en-US" sz="280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077653" y="3321692"/>
            <a:ext cx="3483039" cy="1641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展望未来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展望未来，我们引吭高歌，一路欢笑。</a:t>
            </a:r>
            <a:endParaRPr lang="zh-CN" altLang="en-US" sz="280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468</Words>
  <Application>WPS 演示</Application>
  <PresentationFormat>宽屏</PresentationFormat>
  <Paragraphs>59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微软雅黑 Light</vt:lpstr>
      <vt:lpstr>Roboto Black</vt:lpstr>
      <vt:lpstr>Segoe Print</vt:lpstr>
      <vt:lpstr>楷体</vt:lpstr>
      <vt:lpstr>等线</vt:lpstr>
      <vt:lpstr>Arial Unicode MS</vt:lpstr>
      <vt:lpstr>等线 Light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吴辉杨</dc:creator>
  <cp:lastModifiedBy>旧时</cp:lastModifiedBy>
  <cp:revision>15</cp:revision>
  <dcterms:created xsi:type="dcterms:W3CDTF">2017-08-07T05:34:00Z</dcterms:created>
  <dcterms:modified xsi:type="dcterms:W3CDTF">2020-11-06T10:20:51Z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