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20</a:t>
            </a:r>
            <a:r>
              <a:rPr lang="zh-CN" altLang="en-US" sz="5400" b="1" dirty="0"/>
              <a:t>届</a:t>
            </a:r>
            <a:r>
              <a:rPr lang="zh-CN" altLang="en-US" sz="5400" b="1" dirty="0" smtClean="0"/>
              <a:t>英语研习社见面会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371703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2020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20届英语研习社见面会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20届英语研习社见面会</dc:title>
  <dc:creator>阮子亲</dc:creator>
  <cp:lastModifiedBy>Prime</cp:lastModifiedBy>
  <cp:revision>6</cp:revision>
  <dcterms:created xsi:type="dcterms:W3CDTF">2020-11-07T04:11:24Z</dcterms:created>
  <dcterms:modified xsi:type="dcterms:W3CDTF">2020-11-07T04:20:19Z</dcterms:modified>
</cp:coreProperties>
</file>