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阮子亲</dc:creator>
  <dcterms:created xsi:type="dcterms:W3CDTF">2020-11-20T09:05:53Z</dcterms:created>
</cp:coreProperties>
</file>