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82" r:id="rId7"/>
    <p:sldId id="293" r:id="rId8"/>
    <p:sldId id="264" r:id="rId9"/>
    <p:sldId id="294" r:id="rId10"/>
    <p:sldId id="273" r:id="rId11"/>
    <p:sldId id="266" r:id="rId12"/>
    <p:sldId id="283" r:id="rId13"/>
    <p:sldId id="284" r:id="rId14"/>
    <p:sldId id="285" r:id="rId15"/>
    <p:sldId id="288" r:id="rId16"/>
    <p:sldId id="289" r:id="rId17"/>
    <p:sldId id="290" r:id="rId18"/>
    <p:sldId id="291" r:id="rId19"/>
    <p:sldId id="292" r:id="rId20"/>
    <p:sldId id="268" r:id="rId21"/>
    <p:sldId id="269" r:id="rId22"/>
    <p:sldId id="270" r:id="rId23"/>
  </p:sldIdLst>
  <p:sldSz cx="24384000" cy="13716000"/>
  <p:notesSz cx="5143500" cy="9144000"/>
  <p:custDataLst>
    <p:tags r:id="rId25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4569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>
        <p:scale>
          <a:sx n="20" d="100"/>
          <a:sy n="20" d="100"/>
        </p:scale>
        <p:origin x="-1632" y="-60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01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E8AFE-AF0A-4A49-A143-BD358BC78C07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22266-50EE-4DDD-A796-1A196B02E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319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22266-50EE-4DDD-A796-1A196B02E62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22266-50EE-4DDD-A796-1A196B02E62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848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22266-50EE-4DDD-A796-1A196B02E62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493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22266-50EE-4DDD-A796-1A196B02E62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623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22266-50EE-4DDD-A796-1A196B02E62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054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22266-50EE-4DDD-A796-1A196B02E62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151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22266-50EE-4DDD-A796-1A196B02E62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360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22266-50EE-4DDD-A796-1A196B02E62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752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22266-50EE-4DDD-A796-1A196B02E62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137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22266-50EE-4DDD-A796-1A196B02E62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970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22266-50EE-4DDD-A796-1A196B02E62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324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22266-50EE-4DDD-A796-1A196B02E62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059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22266-50EE-4DDD-A796-1A196B02E62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059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26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6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19.png"/><Relationship Id="rId10" Type="http://schemas.openxmlformats.org/officeDocument/2006/relationships/image" Target="../media/image37.png"/><Relationship Id="rId4" Type="http://schemas.openxmlformats.org/officeDocument/2006/relationships/image" Target="../media/image35.png"/><Relationship Id="rId9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26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26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26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26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26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26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26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26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6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19.png"/><Relationship Id="rId10" Type="http://schemas.openxmlformats.org/officeDocument/2006/relationships/image" Target="../media/image48.png"/><Relationship Id="rId4" Type="http://schemas.openxmlformats.org/officeDocument/2006/relationships/image" Target="../media/image35.png"/><Relationship Id="rId9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52.jpe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5" Type="http://schemas.openxmlformats.org/officeDocument/2006/relationships/image" Target="../media/image7.jpeg"/><Relationship Id="rId4" Type="http://schemas.openxmlformats.org/officeDocument/2006/relationships/image" Target="../media/image53.png"/><Relationship Id="rId9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6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19.png"/><Relationship Id="rId10" Type="http://schemas.openxmlformats.org/officeDocument/2006/relationships/image" Target="../media/image32.png"/><Relationship Id="rId4" Type="http://schemas.openxmlformats.org/officeDocument/2006/relationships/image" Target="../media/image30.jpeg"/><Relationship Id="rId9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02" name="image 1000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pic>
        <p:nvPicPr>
          <p:cNvPr id="10005" name="image 1000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474700" y="5474522"/>
            <a:ext cx="8966200" cy="50800"/>
          </a:xfrm>
          <a:prstGeom prst="rect">
            <a:avLst/>
          </a:prstGeom>
        </p:spPr>
      </p:pic>
      <p:pic>
        <p:nvPicPr>
          <p:cNvPr id="10007" name="image 1000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0845800" y="2260600"/>
            <a:ext cx="50800" cy="2959100"/>
          </a:xfrm>
          <a:prstGeom prst="rect">
            <a:avLst/>
          </a:prstGeom>
        </p:spPr>
      </p:pic>
      <p:pic>
        <p:nvPicPr>
          <p:cNvPr id="10008" name="image 1000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282700" y="8051800"/>
            <a:ext cx="5969000" cy="4648200"/>
          </a:xfrm>
          <a:prstGeom prst="rect">
            <a:avLst/>
          </a:prstGeom>
        </p:spPr>
      </p:pic>
      <p:sp>
        <p:nvSpPr>
          <p:cNvPr id="10009" name="Object 10009"/>
          <p:cNvSpPr txBox="1"/>
          <p:nvPr/>
        </p:nvSpPr>
        <p:spPr>
          <a:xfrm>
            <a:off x="3168650" y="10398626"/>
            <a:ext cx="2197100" cy="4572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endParaRPr lang="en-US" dirty="0"/>
          </a:p>
        </p:txBody>
      </p:sp>
      <p:pic>
        <p:nvPicPr>
          <p:cNvPr id="100010" name="image 100010"/>
          <p:cNvPicPr>
            <a:picLocks noChangeAspect="1"/>
          </p:cNvPicPr>
          <p:nvPr/>
        </p:nvPicPr>
        <p:blipFill>
          <a:blip r:embed="rId7">
            <a:alphaModFix amt="50196"/>
          </a:blip>
          <a:srcRect/>
          <a:stretch>
            <a:fillRect/>
          </a:stretch>
        </p:blipFill>
        <p:spPr>
          <a:xfrm>
            <a:off x="1790700" y="9017000"/>
            <a:ext cx="292100" cy="292100"/>
          </a:xfrm>
          <a:prstGeom prst="rect">
            <a:avLst/>
          </a:prstGeom>
        </p:spPr>
      </p:pic>
      <p:pic>
        <p:nvPicPr>
          <p:cNvPr id="100011" name="image 100011"/>
          <p:cNvPicPr>
            <a:picLocks noChangeAspect="1"/>
          </p:cNvPicPr>
          <p:nvPr/>
        </p:nvPicPr>
        <p:blipFill>
          <a:blip r:embed="rId7">
            <a:alphaModFix amt="50196"/>
          </a:blip>
          <a:srcRect/>
          <a:stretch>
            <a:fillRect/>
          </a:stretch>
        </p:blipFill>
        <p:spPr>
          <a:xfrm>
            <a:off x="6502400" y="9017000"/>
            <a:ext cx="292100" cy="292100"/>
          </a:xfrm>
          <a:prstGeom prst="rect">
            <a:avLst/>
          </a:prstGeom>
        </p:spPr>
      </p:pic>
      <p:pic>
        <p:nvPicPr>
          <p:cNvPr id="100012" name="image 100012"/>
          <p:cNvPicPr>
            <a:picLocks noChangeAspect="1"/>
          </p:cNvPicPr>
          <p:nvPr/>
        </p:nvPicPr>
        <p:blipFill>
          <a:blip r:embed="rId7">
            <a:alphaModFix amt="50196"/>
          </a:blip>
          <a:srcRect/>
          <a:stretch>
            <a:fillRect/>
          </a:stretch>
        </p:blipFill>
        <p:spPr>
          <a:xfrm>
            <a:off x="1790700" y="11976100"/>
            <a:ext cx="292100" cy="292100"/>
          </a:xfrm>
          <a:prstGeom prst="rect">
            <a:avLst/>
          </a:prstGeom>
        </p:spPr>
      </p:pic>
      <p:pic>
        <p:nvPicPr>
          <p:cNvPr id="100013" name="image 100013"/>
          <p:cNvPicPr>
            <a:picLocks noChangeAspect="1"/>
          </p:cNvPicPr>
          <p:nvPr/>
        </p:nvPicPr>
        <p:blipFill>
          <a:blip r:embed="rId7">
            <a:alphaModFix amt="50196"/>
          </a:blip>
          <a:srcRect/>
          <a:stretch>
            <a:fillRect/>
          </a:stretch>
        </p:blipFill>
        <p:spPr>
          <a:xfrm>
            <a:off x="6502400" y="11976100"/>
            <a:ext cx="292100" cy="292100"/>
          </a:xfrm>
          <a:prstGeom prst="rect">
            <a:avLst/>
          </a:prstGeom>
        </p:spPr>
      </p:pic>
      <p:sp>
        <p:nvSpPr>
          <p:cNvPr id="100014" name="Object 100014"/>
          <p:cNvSpPr txBox="1"/>
          <p:nvPr/>
        </p:nvSpPr>
        <p:spPr>
          <a:xfrm>
            <a:off x="2910066" y="2147025"/>
            <a:ext cx="7531100" cy="31242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r">
              <a:lnSpc>
                <a:spcPct val="95000"/>
              </a:lnSpc>
            </a:pPr>
            <a:endParaRPr lang="en-US" dirty="0"/>
          </a:p>
          <a:p>
            <a:pPr algn="ctr">
              <a:lnSpc>
                <a:spcPct val="95000"/>
              </a:lnSpc>
            </a:pPr>
            <a:r>
              <a:rPr lang="en-US" sz="10820" dirty="0" smtClean="0">
                <a:solidFill>
                  <a:srgbClr val="FFFFFF">
                    <a:alpha val="100000"/>
                  </a:srgbClr>
                </a:solidFill>
                <a:latin typeface="SourceHanSansSC-Light"/>
                <a:ea typeface="SourceHanSansSC-Light"/>
              </a:rPr>
              <a:t>Training </a:t>
            </a:r>
            <a:r>
              <a:rPr lang="en-US" sz="10820" dirty="0">
                <a:solidFill>
                  <a:srgbClr val="FFFFFF">
                    <a:alpha val="100000"/>
                  </a:srgbClr>
                </a:solidFill>
                <a:latin typeface="SourceHanSansSC-Light"/>
                <a:ea typeface="SourceHanSansSC-Light"/>
              </a:rPr>
              <a:t>summary</a:t>
            </a:r>
            <a:endParaRPr 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3474700" y="2827954"/>
            <a:ext cx="8966200" cy="2730274"/>
            <a:chOff x="13474700" y="2827954"/>
            <a:chExt cx="8966200" cy="2730274"/>
          </a:xfrm>
        </p:grpSpPr>
        <p:pic>
          <p:nvPicPr>
            <p:cNvPr id="10006" name="image 10006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3474700" y="2827954"/>
              <a:ext cx="8966200" cy="5080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3474700" y="2911350"/>
              <a:ext cx="8966200" cy="26468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6600" b="1" dirty="0" smtClean="0">
                  <a:pattFill prst="wdDnDiag">
                    <a:fgClr>
                      <a:schemeClr val="accent1">
                        <a:lumMod val="20000"/>
                        <a:lumOff val="80000"/>
                      </a:schemeClr>
                    </a:fgClr>
                    <a:bgClr>
                      <a:schemeClr val="accent1">
                        <a:lumMod val="60000"/>
                        <a:lumOff val="40000"/>
                      </a:schemeClr>
                    </a:bgClr>
                  </a:pattFill>
                  <a:latin typeface="方正喵呜体" panose="02010600010101010101" pitchFamily="2" charset="-122"/>
                  <a:ea typeface="方正喵呜体"/>
                  <a:cs typeface="萝莉体 第二版" panose="02000500000000000000" pitchFamily="2" charset="-122"/>
                  <a:sym typeface="+mn-lt"/>
                </a:rPr>
                <a:t>实习总结</a:t>
              </a:r>
              <a:endParaRPr lang="zh-CN" altLang="en-US" sz="16600" b="1" dirty="0">
                <a:pattFill prst="wdDnDiag">
                  <a:fgClr>
                    <a:schemeClr val="accent1">
                      <a:lumMod val="20000"/>
                      <a:lumOff val="80000"/>
                    </a:schemeClr>
                  </a:fgClr>
                  <a:bgClr>
                    <a:schemeClr val="accent1">
                      <a:lumMod val="60000"/>
                      <a:lumOff val="40000"/>
                    </a:schemeClr>
                  </a:bgClr>
                </a:pattFill>
                <a:latin typeface="方正喵呜体" panose="02010600010101010101" pitchFamily="2" charset="-122"/>
                <a:ea typeface="方正喵呜体"/>
                <a:cs typeface="萝莉体 第二版" panose="02000500000000000000" pitchFamily="2" charset="-122"/>
                <a:sym typeface="+mn-lt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155408" y="9581323"/>
            <a:ext cx="426526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sz="4000" dirty="0" smtClean="0">
                <a:solidFill>
                  <a:schemeClr val="bg1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小组成员：梁佳豪</a:t>
            </a:r>
            <a:endParaRPr lang="en-US" altLang="zh-CN" sz="4000" dirty="0" smtClean="0">
              <a:solidFill>
                <a:schemeClr val="bg1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4000" dirty="0">
                <a:solidFill>
                  <a:schemeClr val="bg1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	</a:t>
            </a:r>
            <a:r>
              <a:rPr lang="en-US" altLang="zh-CN" sz="4000" dirty="0" smtClean="0">
                <a:solidFill>
                  <a:schemeClr val="bg1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	     </a:t>
            </a:r>
            <a:r>
              <a:rPr lang="zh-CN" altLang="en-US" sz="4000" dirty="0" smtClean="0">
                <a:solidFill>
                  <a:schemeClr val="bg1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阮子亲</a:t>
            </a:r>
            <a:endParaRPr lang="en-US" altLang="zh-CN" sz="4000" dirty="0" smtClean="0">
              <a:solidFill>
                <a:schemeClr val="bg1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4000" dirty="0" smtClean="0">
                <a:solidFill>
                  <a:schemeClr val="bg1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		     </a:t>
            </a:r>
            <a:r>
              <a:rPr lang="zh-CN" altLang="en-US" sz="4000" dirty="0" smtClean="0">
                <a:solidFill>
                  <a:schemeClr val="bg1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张</a:t>
            </a:r>
            <a:r>
              <a:rPr lang="zh-CN" altLang="en-US" sz="4000" dirty="0">
                <a:solidFill>
                  <a:schemeClr val="bg1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晓霞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002" name="image 10000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1000021" name="image 100002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9769959" y="8668027"/>
            <a:ext cx="3026541" cy="381607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F7494C3F-6EEE-4357-93C3-35CB9094E0B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07" t="1399" r="64002" b="53090"/>
          <a:stretch/>
        </p:blipFill>
        <p:spPr>
          <a:xfrm>
            <a:off x="1379624" y="1191126"/>
            <a:ext cx="2120430" cy="186690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3EFE99DC-BDCE-46B3-B1DB-B50DC6CA5632}"/>
              </a:ext>
            </a:extLst>
          </p:cNvPr>
          <p:cNvSpPr txBox="1"/>
          <p:nvPr/>
        </p:nvSpPr>
        <p:spPr>
          <a:xfrm>
            <a:off x="3500053" y="1539801"/>
            <a:ext cx="6819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6400" b="1" dirty="0" smtClean="0">
                <a:pattFill prst="wdDnDiag">
                  <a:fgClr>
                    <a:schemeClr val="bg2">
                      <a:lumMod val="40000"/>
                      <a:lumOff val="60000"/>
                    </a:schemeClr>
                  </a:fgClr>
                  <a:bgClr>
                    <a:schemeClr val="accent5">
                      <a:lumMod val="75000"/>
                    </a:schemeClr>
                  </a:bgClr>
                </a:pattFill>
                <a:latin typeface="方正喵呜体" panose="02010600010101010101" pitchFamily="2" charset="-122"/>
                <a:ea typeface="方正喵呜体" panose="02010600010101010101" pitchFamily="2" charset="-122"/>
                <a:cs typeface="萝莉体 第二版" panose="02000500000000000000" pitchFamily="2" charset="-122"/>
                <a:sym typeface="+mn-lt"/>
              </a:rPr>
              <a:t>数据库设计</a:t>
            </a:r>
            <a:endParaRPr lang="zh-CN" altLang="en-US" sz="6400" b="1" dirty="0">
              <a:pattFill prst="wdDnDiag">
                <a:fgClr>
                  <a:schemeClr val="bg2">
                    <a:lumMod val="40000"/>
                    <a:lumOff val="60000"/>
                  </a:schemeClr>
                </a:fgClr>
                <a:bgClr>
                  <a:schemeClr val="accent5">
                    <a:lumMod val="75000"/>
                  </a:schemeClr>
                </a:bgClr>
              </a:pattFill>
              <a:latin typeface="方正喵呜体" panose="02010600010101010101" pitchFamily="2" charset="-122"/>
              <a:ea typeface="方正喵呜体" panose="02010600010101010101" pitchFamily="2" charset="-122"/>
              <a:cs typeface="萝莉体 第二版" panose="02000500000000000000" pitchFamily="2" charset="-122"/>
              <a:sym typeface="+mn-lt"/>
            </a:endParaRPr>
          </a:p>
        </p:txBody>
      </p:sp>
      <p:sp>
        <p:nvSpPr>
          <p:cNvPr id="28" name="Freeform 1278">
            <a:extLst>
              <a:ext uri="{FF2B5EF4-FFF2-40B4-BE49-F238E27FC236}">
                <a16:creationId xmlns="" xmlns:a16="http://schemas.microsoft.com/office/drawing/2014/main" id="{ED949A47-8D6C-4BE4-AAB8-6C437E1ED49B}"/>
              </a:ext>
            </a:extLst>
          </p:cNvPr>
          <p:cNvSpPr>
            <a:spLocks/>
          </p:cNvSpPr>
          <p:nvPr/>
        </p:nvSpPr>
        <p:spPr bwMode="auto">
          <a:xfrm>
            <a:off x="2439839" y="3771782"/>
            <a:ext cx="720524" cy="1163448"/>
          </a:xfrm>
          <a:custGeom>
            <a:avLst/>
            <a:gdLst>
              <a:gd name="T0" fmla="*/ 3 w 31"/>
              <a:gd name="T1" fmla="*/ 13 h 46"/>
              <a:gd name="T2" fmla="*/ 8 w 31"/>
              <a:gd name="T3" fmla="*/ 20 h 46"/>
              <a:gd name="T4" fmla="*/ 8 w 31"/>
              <a:gd name="T5" fmla="*/ 22 h 46"/>
              <a:gd name="T6" fmla="*/ 22 w 31"/>
              <a:gd name="T7" fmla="*/ 37 h 46"/>
              <a:gd name="T8" fmla="*/ 3 w 31"/>
              <a:gd name="T9" fmla="*/ 43 h 46"/>
              <a:gd name="T10" fmla="*/ 4 w 31"/>
              <a:gd name="T11" fmla="*/ 45 h 46"/>
              <a:gd name="T12" fmla="*/ 27 w 31"/>
              <a:gd name="T13" fmla="*/ 35 h 46"/>
              <a:gd name="T14" fmla="*/ 9 w 31"/>
              <a:gd name="T15" fmla="*/ 20 h 46"/>
              <a:gd name="T16" fmla="*/ 9 w 31"/>
              <a:gd name="T17" fmla="*/ 22 h 46"/>
              <a:gd name="T18" fmla="*/ 2 w 31"/>
              <a:gd name="T19" fmla="*/ 11 h 46"/>
              <a:gd name="T20" fmla="*/ 3 w 31"/>
              <a:gd name="T21" fmla="*/ 1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" h="46">
                <a:moveTo>
                  <a:pt x="3" y="13"/>
                </a:moveTo>
                <a:cubicBezTo>
                  <a:pt x="11" y="5"/>
                  <a:pt x="17" y="18"/>
                  <a:pt x="8" y="20"/>
                </a:cubicBezTo>
                <a:cubicBezTo>
                  <a:pt x="7" y="20"/>
                  <a:pt x="7" y="22"/>
                  <a:pt x="8" y="22"/>
                </a:cubicBezTo>
                <a:cubicBezTo>
                  <a:pt x="13" y="24"/>
                  <a:pt x="31" y="30"/>
                  <a:pt x="22" y="37"/>
                </a:cubicBezTo>
                <a:cubicBezTo>
                  <a:pt x="17" y="41"/>
                  <a:pt x="9" y="41"/>
                  <a:pt x="3" y="43"/>
                </a:cubicBezTo>
                <a:cubicBezTo>
                  <a:pt x="2" y="43"/>
                  <a:pt x="3" y="46"/>
                  <a:pt x="4" y="45"/>
                </a:cubicBezTo>
                <a:cubicBezTo>
                  <a:pt x="10" y="43"/>
                  <a:pt x="24" y="43"/>
                  <a:pt x="27" y="35"/>
                </a:cubicBezTo>
                <a:cubicBezTo>
                  <a:pt x="30" y="26"/>
                  <a:pt x="15" y="22"/>
                  <a:pt x="9" y="20"/>
                </a:cubicBezTo>
                <a:cubicBezTo>
                  <a:pt x="9" y="21"/>
                  <a:pt x="9" y="22"/>
                  <a:pt x="9" y="22"/>
                </a:cubicBezTo>
                <a:cubicBezTo>
                  <a:pt x="22" y="19"/>
                  <a:pt x="12" y="0"/>
                  <a:pt x="2" y="11"/>
                </a:cubicBezTo>
                <a:cubicBezTo>
                  <a:pt x="0" y="12"/>
                  <a:pt x="2" y="14"/>
                  <a:pt x="3" y="13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182824" tIns="91412" rIns="182824" bIns="91412" numCol="1" anchor="t" anchorCtr="0" compatLnSpc="1">
            <a:prstTxWarp prst="textNoShape">
              <a:avLst/>
            </a:prstTxWarp>
          </a:bodyPr>
          <a:lstStyle/>
          <a:p>
            <a:pPr defTabSz="2437608"/>
            <a:endParaRPr lang="zh-CN" altLang="en-US" sz="4798">
              <a:solidFill>
                <a:schemeClr val="tx1">
                  <a:lumMod val="85000"/>
                  <a:lumOff val="15000"/>
                </a:schemeClr>
              </a:solidFill>
              <a:latin typeface="迷你简卡通" panose="03000509000000000000" pitchFamily="65" charset="-122"/>
              <a:ea typeface="迷你简卡通" panose="03000509000000000000" pitchFamily="65" charset="-122"/>
            </a:endParaRPr>
          </a:p>
        </p:txBody>
      </p:sp>
      <p:sp>
        <p:nvSpPr>
          <p:cNvPr id="30" name="Freeform 136">
            <a:extLst>
              <a:ext uri="{FF2B5EF4-FFF2-40B4-BE49-F238E27FC236}">
                <a16:creationId xmlns="" xmlns:a16="http://schemas.microsoft.com/office/drawing/2014/main" id="{12806F40-8554-4D98-9307-7D288904B71B}"/>
              </a:ext>
            </a:extLst>
          </p:cNvPr>
          <p:cNvSpPr>
            <a:spLocks noEditPoints="1"/>
          </p:cNvSpPr>
          <p:nvPr/>
        </p:nvSpPr>
        <p:spPr bwMode="auto">
          <a:xfrm>
            <a:off x="21623698" y="1104743"/>
            <a:ext cx="1333499" cy="973667"/>
          </a:xfrm>
          <a:custGeom>
            <a:avLst/>
            <a:gdLst>
              <a:gd name="T0" fmla="*/ 2147483647 w 217"/>
              <a:gd name="T1" fmla="*/ 2147483647 h 176"/>
              <a:gd name="T2" fmla="*/ 2147483647 w 217"/>
              <a:gd name="T3" fmla="*/ 2147483647 h 176"/>
              <a:gd name="T4" fmla="*/ 2147483647 w 217"/>
              <a:gd name="T5" fmla="*/ 2147483647 h 176"/>
              <a:gd name="T6" fmla="*/ 2147483647 w 217"/>
              <a:gd name="T7" fmla="*/ 2147483647 h 176"/>
              <a:gd name="T8" fmla="*/ 2147483647 w 217"/>
              <a:gd name="T9" fmla="*/ 2147483647 h 176"/>
              <a:gd name="T10" fmla="*/ 2147483647 w 217"/>
              <a:gd name="T11" fmla="*/ 2147483647 h 176"/>
              <a:gd name="T12" fmla="*/ 2147483647 w 217"/>
              <a:gd name="T13" fmla="*/ 2147483647 h 176"/>
              <a:gd name="T14" fmla="*/ 2147483647 w 217"/>
              <a:gd name="T15" fmla="*/ 2147483647 h 176"/>
              <a:gd name="T16" fmla="*/ 2147483647 w 217"/>
              <a:gd name="T17" fmla="*/ 2147483647 h 176"/>
              <a:gd name="T18" fmla="*/ 2147483647 w 217"/>
              <a:gd name="T19" fmla="*/ 2147483647 h 176"/>
              <a:gd name="T20" fmla="*/ 2147483647 w 217"/>
              <a:gd name="T21" fmla="*/ 2147483647 h 176"/>
              <a:gd name="T22" fmla="*/ 2147483647 w 217"/>
              <a:gd name="T23" fmla="*/ 2147483647 h 176"/>
              <a:gd name="T24" fmla="*/ 2147483647 w 217"/>
              <a:gd name="T25" fmla="*/ 2147483647 h 176"/>
              <a:gd name="T26" fmla="*/ 2147483647 w 217"/>
              <a:gd name="T27" fmla="*/ 2147483647 h 176"/>
              <a:gd name="T28" fmla="*/ 2147483647 w 217"/>
              <a:gd name="T29" fmla="*/ 2147483647 h 176"/>
              <a:gd name="T30" fmla="*/ 2147483647 w 217"/>
              <a:gd name="T31" fmla="*/ 2147483647 h 176"/>
              <a:gd name="T32" fmla="*/ 2147483647 w 217"/>
              <a:gd name="T33" fmla="*/ 2147483647 h 176"/>
              <a:gd name="T34" fmla="*/ 2147483647 w 217"/>
              <a:gd name="T35" fmla="*/ 2147483647 h 176"/>
              <a:gd name="T36" fmla="*/ 2147483647 w 217"/>
              <a:gd name="T37" fmla="*/ 2147483647 h 176"/>
              <a:gd name="T38" fmla="*/ 2147483647 w 217"/>
              <a:gd name="T39" fmla="*/ 2147483647 h 176"/>
              <a:gd name="T40" fmla="*/ 2147483647 w 217"/>
              <a:gd name="T41" fmla="*/ 2147483647 h 176"/>
              <a:gd name="T42" fmla="*/ 2147483647 w 217"/>
              <a:gd name="T43" fmla="*/ 2147483647 h 176"/>
              <a:gd name="T44" fmla="*/ 2147483647 w 217"/>
              <a:gd name="T45" fmla="*/ 2147483647 h 176"/>
              <a:gd name="T46" fmla="*/ 2147483647 w 217"/>
              <a:gd name="T47" fmla="*/ 2147483647 h 176"/>
              <a:gd name="T48" fmla="*/ 2147483647 w 217"/>
              <a:gd name="T49" fmla="*/ 2147483647 h 176"/>
              <a:gd name="T50" fmla="*/ 2147483647 w 217"/>
              <a:gd name="T51" fmla="*/ 2147483647 h 176"/>
              <a:gd name="T52" fmla="*/ 2147483647 w 217"/>
              <a:gd name="T53" fmla="*/ 2147483647 h 176"/>
              <a:gd name="T54" fmla="*/ 2147483647 w 217"/>
              <a:gd name="T55" fmla="*/ 2147483647 h 176"/>
              <a:gd name="T56" fmla="*/ 2147483647 w 217"/>
              <a:gd name="T57" fmla="*/ 2147483647 h 176"/>
              <a:gd name="T58" fmla="*/ 2147483647 w 217"/>
              <a:gd name="T59" fmla="*/ 2147483647 h 176"/>
              <a:gd name="T60" fmla="*/ 2147483647 w 217"/>
              <a:gd name="T61" fmla="*/ 2147483647 h 176"/>
              <a:gd name="T62" fmla="*/ 2147483647 w 217"/>
              <a:gd name="T63" fmla="*/ 2147483647 h 176"/>
              <a:gd name="T64" fmla="*/ 2147483647 w 217"/>
              <a:gd name="T65" fmla="*/ 2147483647 h 176"/>
              <a:gd name="T66" fmla="*/ 2147483647 w 217"/>
              <a:gd name="T67" fmla="*/ 2147483647 h 176"/>
              <a:gd name="T68" fmla="*/ 2147483647 w 217"/>
              <a:gd name="T69" fmla="*/ 2147483647 h 176"/>
              <a:gd name="T70" fmla="*/ 2147483647 w 217"/>
              <a:gd name="T71" fmla="*/ 2147483647 h 176"/>
              <a:gd name="T72" fmla="*/ 2147483647 w 217"/>
              <a:gd name="T73" fmla="*/ 2147483647 h 176"/>
              <a:gd name="T74" fmla="*/ 2147483647 w 217"/>
              <a:gd name="T75" fmla="*/ 2147483647 h 176"/>
              <a:gd name="T76" fmla="*/ 2147483647 w 217"/>
              <a:gd name="T77" fmla="*/ 2147483647 h 176"/>
              <a:gd name="T78" fmla="*/ 2147483647 w 217"/>
              <a:gd name="T79" fmla="*/ 2147483647 h 176"/>
              <a:gd name="T80" fmla="*/ 2147483647 w 217"/>
              <a:gd name="T81" fmla="*/ 2147483647 h 176"/>
              <a:gd name="T82" fmla="*/ 2147483647 w 217"/>
              <a:gd name="T83" fmla="*/ 2147483647 h 176"/>
              <a:gd name="T84" fmla="*/ 2147483647 w 217"/>
              <a:gd name="T85" fmla="*/ 2147483647 h 176"/>
              <a:gd name="T86" fmla="*/ 2147483647 w 217"/>
              <a:gd name="T87" fmla="*/ 2147483647 h 176"/>
              <a:gd name="T88" fmla="*/ 2147483647 w 217"/>
              <a:gd name="T89" fmla="*/ 2147483647 h 176"/>
              <a:gd name="T90" fmla="*/ 2147483647 w 217"/>
              <a:gd name="T91" fmla="*/ 2147483647 h 17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17" h="176">
                <a:moveTo>
                  <a:pt x="215" y="6"/>
                </a:moveTo>
                <a:cubicBezTo>
                  <a:pt x="213" y="1"/>
                  <a:pt x="208" y="0"/>
                  <a:pt x="204" y="2"/>
                </a:cubicBezTo>
                <a:cubicBezTo>
                  <a:pt x="142" y="33"/>
                  <a:pt x="70" y="29"/>
                  <a:pt x="6" y="56"/>
                </a:cubicBezTo>
                <a:cubicBezTo>
                  <a:pt x="2" y="58"/>
                  <a:pt x="0" y="63"/>
                  <a:pt x="4" y="66"/>
                </a:cubicBezTo>
                <a:cubicBezTo>
                  <a:pt x="15" y="78"/>
                  <a:pt x="29" y="86"/>
                  <a:pt x="44" y="92"/>
                </a:cubicBezTo>
                <a:cubicBezTo>
                  <a:pt x="43" y="92"/>
                  <a:pt x="42" y="93"/>
                  <a:pt x="42" y="94"/>
                </a:cubicBezTo>
                <a:cubicBezTo>
                  <a:pt x="49" y="119"/>
                  <a:pt x="51" y="145"/>
                  <a:pt x="56" y="170"/>
                </a:cubicBezTo>
                <a:cubicBezTo>
                  <a:pt x="58" y="176"/>
                  <a:pt x="65" y="175"/>
                  <a:pt x="67" y="170"/>
                </a:cubicBezTo>
                <a:cubicBezTo>
                  <a:pt x="67" y="169"/>
                  <a:pt x="68" y="167"/>
                  <a:pt x="68" y="166"/>
                </a:cubicBezTo>
                <a:cubicBezTo>
                  <a:pt x="72" y="165"/>
                  <a:pt x="76" y="162"/>
                  <a:pt x="79" y="160"/>
                </a:cubicBezTo>
                <a:cubicBezTo>
                  <a:pt x="85" y="157"/>
                  <a:pt x="90" y="153"/>
                  <a:pt x="95" y="149"/>
                </a:cubicBezTo>
                <a:cubicBezTo>
                  <a:pt x="100" y="158"/>
                  <a:pt x="106" y="166"/>
                  <a:pt x="113" y="173"/>
                </a:cubicBezTo>
                <a:cubicBezTo>
                  <a:pt x="115" y="175"/>
                  <a:pt x="120" y="175"/>
                  <a:pt x="122" y="173"/>
                </a:cubicBezTo>
                <a:cubicBezTo>
                  <a:pt x="141" y="150"/>
                  <a:pt x="158" y="125"/>
                  <a:pt x="174" y="99"/>
                </a:cubicBezTo>
                <a:cubicBezTo>
                  <a:pt x="187" y="80"/>
                  <a:pt x="209" y="51"/>
                  <a:pt x="212" y="26"/>
                </a:cubicBezTo>
                <a:cubicBezTo>
                  <a:pt x="215" y="19"/>
                  <a:pt x="217" y="15"/>
                  <a:pt x="215" y="6"/>
                </a:cubicBezTo>
                <a:close/>
                <a:moveTo>
                  <a:pt x="19" y="64"/>
                </a:moveTo>
                <a:cubicBezTo>
                  <a:pt x="58" y="48"/>
                  <a:pt x="100" y="45"/>
                  <a:pt x="142" y="37"/>
                </a:cubicBezTo>
                <a:cubicBezTo>
                  <a:pt x="111" y="53"/>
                  <a:pt x="82" y="72"/>
                  <a:pt x="54" y="89"/>
                </a:cubicBezTo>
                <a:cubicBezTo>
                  <a:pt x="54" y="89"/>
                  <a:pt x="54" y="89"/>
                  <a:pt x="53" y="88"/>
                </a:cubicBezTo>
                <a:cubicBezTo>
                  <a:pt x="42" y="80"/>
                  <a:pt x="30" y="73"/>
                  <a:pt x="19" y="64"/>
                </a:cubicBezTo>
                <a:close/>
                <a:moveTo>
                  <a:pt x="73" y="152"/>
                </a:moveTo>
                <a:cubicBezTo>
                  <a:pt x="76" y="144"/>
                  <a:pt x="78" y="135"/>
                  <a:pt x="80" y="126"/>
                </a:cubicBezTo>
                <a:cubicBezTo>
                  <a:pt x="83" y="131"/>
                  <a:pt x="86" y="135"/>
                  <a:pt x="89" y="140"/>
                </a:cubicBezTo>
                <a:cubicBezTo>
                  <a:pt x="84" y="144"/>
                  <a:pt x="78" y="148"/>
                  <a:pt x="73" y="152"/>
                </a:cubicBezTo>
                <a:close/>
                <a:moveTo>
                  <a:pt x="166" y="85"/>
                </a:moveTo>
                <a:cubicBezTo>
                  <a:pt x="151" y="110"/>
                  <a:pt x="134" y="136"/>
                  <a:pt x="117" y="160"/>
                </a:cubicBezTo>
                <a:cubicBezTo>
                  <a:pt x="112" y="154"/>
                  <a:pt x="107" y="149"/>
                  <a:pt x="103" y="143"/>
                </a:cubicBezTo>
                <a:cubicBezTo>
                  <a:pt x="106" y="139"/>
                  <a:pt x="101" y="134"/>
                  <a:pt x="96" y="135"/>
                </a:cubicBezTo>
                <a:cubicBezTo>
                  <a:pt x="92" y="129"/>
                  <a:pt x="87" y="123"/>
                  <a:pt x="82" y="117"/>
                </a:cubicBezTo>
                <a:cubicBezTo>
                  <a:pt x="83" y="116"/>
                  <a:pt x="83" y="116"/>
                  <a:pt x="83" y="116"/>
                </a:cubicBezTo>
                <a:cubicBezTo>
                  <a:pt x="83" y="113"/>
                  <a:pt x="80" y="111"/>
                  <a:pt x="78" y="111"/>
                </a:cubicBezTo>
                <a:cubicBezTo>
                  <a:pt x="75" y="109"/>
                  <a:pt x="73" y="106"/>
                  <a:pt x="70" y="104"/>
                </a:cubicBezTo>
                <a:cubicBezTo>
                  <a:pt x="69" y="103"/>
                  <a:pt x="65" y="105"/>
                  <a:pt x="67" y="107"/>
                </a:cubicBezTo>
                <a:cubicBezTo>
                  <a:pt x="69" y="110"/>
                  <a:pt x="71" y="113"/>
                  <a:pt x="74" y="116"/>
                </a:cubicBezTo>
                <a:cubicBezTo>
                  <a:pt x="68" y="126"/>
                  <a:pt x="66" y="136"/>
                  <a:pt x="63" y="147"/>
                </a:cubicBezTo>
                <a:cubicBezTo>
                  <a:pt x="59" y="128"/>
                  <a:pt x="55" y="110"/>
                  <a:pt x="47" y="93"/>
                </a:cubicBezTo>
                <a:cubicBezTo>
                  <a:pt x="48" y="93"/>
                  <a:pt x="49" y="94"/>
                  <a:pt x="51" y="94"/>
                </a:cubicBezTo>
                <a:cubicBezTo>
                  <a:pt x="51" y="94"/>
                  <a:pt x="51" y="94"/>
                  <a:pt x="51" y="94"/>
                </a:cubicBezTo>
                <a:cubicBezTo>
                  <a:pt x="52" y="96"/>
                  <a:pt x="54" y="97"/>
                  <a:pt x="56" y="96"/>
                </a:cubicBezTo>
                <a:cubicBezTo>
                  <a:pt x="82" y="85"/>
                  <a:pt x="108" y="73"/>
                  <a:pt x="134" y="59"/>
                </a:cubicBezTo>
                <a:cubicBezTo>
                  <a:pt x="114" y="73"/>
                  <a:pt x="94" y="86"/>
                  <a:pt x="72" y="96"/>
                </a:cubicBezTo>
                <a:cubicBezTo>
                  <a:pt x="69" y="97"/>
                  <a:pt x="71" y="102"/>
                  <a:pt x="75" y="101"/>
                </a:cubicBezTo>
                <a:cubicBezTo>
                  <a:pt x="99" y="95"/>
                  <a:pt x="121" y="83"/>
                  <a:pt x="142" y="69"/>
                </a:cubicBezTo>
                <a:cubicBezTo>
                  <a:pt x="158" y="59"/>
                  <a:pt x="175" y="49"/>
                  <a:pt x="190" y="38"/>
                </a:cubicBezTo>
                <a:cubicBezTo>
                  <a:pt x="182" y="54"/>
                  <a:pt x="175" y="71"/>
                  <a:pt x="166" y="85"/>
                </a:cubicBezTo>
                <a:close/>
              </a:path>
            </a:pathLst>
          </a:custGeom>
          <a:solidFill>
            <a:srgbClr val="456975"/>
          </a:solidFill>
          <a:ln>
            <a:noFill/>
          </a:ln>
        </p:spPr>
        <p:txBody>
          <a:bodyPr/>
          <a:lstStyle/>
          <a:p>
            <a:endParaRPr lang="zh-CN" altLang="en-US" sz="48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2992" y="748894"/>
            <a:ext cx="2096495" cy="122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500054" y="3829928"/>
            <a:ext cx="17543846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accent5">
                    <a:lumMod val="50000"/>
                  </a:schemeClr>
                </a:solidFill>
              </a:rPr>
              <a:t>各个表的作用</a:t>
            </a:r>
            <a:endParaRPr lang="en-US" altLang="zh-CN" sz="36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3200" dirty="0">
                <a:solidFill>
                  <a:schemeClr val="accent5">
                    <a:lumMod val="50000"/>
                  </a:schemeClr>
                </a:solidFill>
              </a:rPr>
              <a:t>学校信息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altLang="zh-CN" sz="3200" dirty="0" err="1">
                <a:solidFill>
                  <a:schemeClr val="accent5">
                    <a:lumMod val="50000"/>
                  </a:schemeClr>
                </a:solidFill>
              </a:rPr>
              <a:t>scitcInfo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zh-CN" altLang="zh-CN" sz="3200" dirty="0">
                <a:solidFill>
                  <a:schemeClr val="accent5">
                    <a:lumMod val="50000"/>
                  </a:schemeClr>
                </a:solidFill>
              </a:rPr>
              <a:t>：用来保存四川信息职业技术学院的基本信息</a:t>
            </a:r>
            <a:r>
              <a:rPr lang="zh-CN" altLang="zh-CN" sz="3200" dirty="0" smtClean="0"/>
              <a:t>。</a:t>
            </a:r>
            <a:endParaRPr lang="en-US" altLang="zh-CN" sz="3200" dirty="0" smtClean="0"/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3200" dirty="0">
                <a:solidFill>
                  <a:schemeClr val="accent5">
                    <a:lumMod val="50000"/>
                  </a:schemeClr>
                </a:solidFill>
              </a:rPr>
              <a:t>教师信息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altLang="zh-CN" sz="3200" dirty="0" err="1">
                <a:solidFill>
                  <a:schemeClr val="accent5">
                    <a:lumMod val="50000"/>
                  </a:schemeClr>
                </a:solidFill>
              </a:rPr>
              <a:t>teacherInfo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zh-CN" altLang="zh-CN" sz="3200" dirty="0">
                <a:solidFill>
                  <a:schemeClr val="accent5">
                    <a:lumMod val="50000"/>
                  </a:schemeClr>
                </a:solidFill>
              </a:rPr>
              <a:t>：用来保存教职工的基本信息。</a:t>
            </a:r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3200" dirty="0">
                <a:solidFill>
                  <a:schemeClr val="accent5">
                    <a:lumMod val="50000"/>
                  </a:schemeClr>
                </a:solidFill>
              </a:rPr>
              <a:t>学生信息（</a:t>
            </a:r>
            <a:r>
              <a:rPr lang="en-US" altLang="zh-CN" sz="3200" dirty="0" err="1">
                <a:solidFill>
                  <a:schemeClr val="accent5">
                    <a:lumMod val="50000"/>
                  </a:schemeClr>
                </a:solidFill>
              </a:rPr>
              <a:t>studentInfo</a:t>
            </a:r>
            <a:r>
              <a:rPr lang="zh-CN" altLang="zh-CN" sz="3200" dirty="0">
                <a:solidFill>
                  <a:schemeClr val="accent5">
                    <a:lumMod val="50000"/>
                  </a:schemeClr>
                </a:solidFill>
              </a:rPr>
              <a:t>）：用来保存学生的基本信息。</a:t>
            </a:r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3200" dirty="0">
                <a:solidFill>
                  <a:schemeClr val="accent5">
                    <a:lumMod val="50000"/>
                  </a:schemeClr>
                </a:solidFill>
              </a:rPr>
              <a:t>家庭信息（</a:t>
            </a:r>
            <a:r>
              <a:rPr lang="en-US" altLang="zh-CN" sz="3200" dirty="0" err="1">
                <a:solidFill>
                  <a:schemeClr val="accent5">
                    <a:lumMod val="50000"/>
                  </a:schemeClr>
                </a:solidFill>
              </a:rPr>
              <a:t>familyInfo</a:t>
            </a:r>
            <a:r>
              <a:rPr lang="zh-CN" altLang="zh-CN" sz="3200" dirty="0">
                <a:solidFill>
                  <a:schemeClr val="accent5">
                    <a:lumMod val="50000"/>
                  </a:schemeClr>
                </a:solidFill>
              </a:rPr>
              <a:t>）：用来保存学生的家庭基本信息。</a:t>
            </a:r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3200" dirty="0">
                <a:solidFill>
                  <a:schemeClr val="accent5">
                    <a:lumMod val="50000"/>
                  </a:schemeClr>
                </a:solidFill>
              </a:rPr>
              <a:t>学籍信息（</a:t>
            </a:r>
            <a:r>
              <a:rPr lang="en-US" altLang="zh-CN" sz="3200" dirty="0" err="1">
                <a:solidFill>
                  <a:schemeClr val="accent5">
                    <a:lumMod val="50000"/>
                  </a:schemeClr>
                </a:solidFill>
              </a:rPr>
              <a:t>statusInfo</a:t>
            </a:r>
            <a:r>
              <a:rPr lang="zh-CN" altLang="zh-CN" sz="3200" dirty="0">
                <a:solidFill>
                  <a:schemeClr val="accent5">
                    <a:lumMod val="50000"/>
                  </a:schemeClr>
                </a:solidFill>
              </a:rPr>
              <a:t>）：用来保存学生的学籍状态信息。</a:t>
            </a:r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3200" dirty="0">
                <a:solidFill>
                  <a:schemeClr val="accent5">
                    <a:lumMod val="50000"/>
                  </a:schemeClr>
                </a:solidFill>
              </a:rPr>
              <a:t>成绩表（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score</a:t>
            </a:r>
            <a:r>
              <a:rPr lang="zh-CN" altLang="zh-CN" sz="3200" dirty="0">
                <a:solidFill>
                  <a:schemeClr val="accent5">
                    <a:lumMod val="50000"/>
                  </a:schemeClr>
                </a:solidFill>
              </a:rPr>
              <a:t>）：用来保存学生的成绩数据。</a:t>
            </a:r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3200" dirty="0">
                <a:solidFill>
                  <a:schemeClr val="accent5">
                    <a:lumMod val="50000"/>
                  </a:schemeClr>
                </a:solidFill>
              </a:rPr>
              <a:t>处分表（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punishment</a:t>
            </a:r>
            <a:r>
              <a:rPr lang="zh-CN" altLang="zh-CN" sz="3200" dirty="0">
                <a:solidFill>
                  <a:schemeClr val="accent5">
                    <a:lumMod val="50000"/>
                  </a:schemeClr>
                </a:solidFill>
              </a:rPr>
              <a:t>）：用来保存用户发布的日程信息。</a:t>
            </a:r>
          </a:p>
          <a:p>
            <a:pPr lvl="0" indent="720000"/>
            <a:endParaRPr lang="zh-CN" alt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7015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002" name="image 11000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110003" name="image 11000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390900" y="3898900"/>
            <a:ext cx="5943600" cy="5943600"/>
          </a:xfrm>
          <a:prstGeom prst="rect">
            <a:avLst/>
          </a:prstGeom>
        </p:spPr>
      </p:pic>
      <p:pic>
        <p:nvPicPr>
          <p:cNvPr id="110004" name="image 11000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757587" y="7575215"/>
            <a:ext cx="3111500" cy="2032000"/>
          </a:xfrm>
          <a:prstGeom prst="rect">
            <a:avLst/>
          </a:prstGeom>
        </p:spPr>
      </p:pic>
      <p:pic>
        <p:nvPicPr>
          <p:cNvPr id="110005" name="image 11000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1043900" y="10121900"/>
            <a:ext cx="2413000" cy="3073400"/>
          </a:xfrm>
          <a:prstGeom prst="rect">
            <a:avLst/>
          </a:prstGeom>
        </p:spPr>
      </p:pic>
      <p:pic>
        <p:nvPicPr>
          <p:cNvPr id="110006" name="image 110006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4033500" y="9791700"/>
            <a:ext cx="7988300" cy="50800"/>
          </a:xfrm>
          <a:prstGeom prst="rect">
            <a:avLst/>
          </a:prstGeom>
        </p:spPr>
      </p:pic>
      <p:pic>
        <p:nvPicPr>
          <p:cNvPr id="110007" name="image 110007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4306550" y="7404100"/>
            <a:ext cx="7442200" cy="1320800"/>
          </a:xfrm>
          <a:prstGeom prst="rect">
            <a:avLst/>
          </a:prstGeom>
        </p:spPr>
      </p:pic>
      <p:pic>
        <p:nvPicPr>
          <p:cNvPr id="110008" name="image 110008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4033500" y="3898900"/>
            <a:ext cx="7988300" cy="50800"/>
          </a:xfrm>
          <a:prstGeom prst="rect">
            <a:avLst/>
          </a:prstGeom>
        </p:spPr>
      </p:pic>
      <p:sp>
        <p:nvSpPr>
          <p:cNvPr id="110009" name="Object 110009"/>
          <p:cNvSpPr txBox="1"/>
          <p:nvPr/>
        </p:nvSpPr>
        <p:spPr>
          <a:xfrm>
            <a:off x="14585950" y="5016500"/>
            <a:ext cx="6772425" cy="1919551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0" b="0" i="0" spc="1200" dirty="0">
                <a:solidFill>
                  <a:srgbClr val="426974">
                    <a:alpha val="100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第四章</a:t>
            </a:r>
            <a:endParaRPr lang="en-US" dirty="0"/>
          </a:p>
        </p:txBody>
      </p:sp>
      <p:sp>
        <p:nvSpPr>
          <p:cNvPr id="1100011" name="Object 1100011"/>
          <p:cNvSpPr txBox="1"/>
          <p:nvPr/>
        </p:nvSpPr>
        <p:spPr>
          <a:xfrm>
            <a:off x="15887700" y="7632700"/>
            <a:ext cx="4263705" cy="969278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6000" b="0" i="0" spc="600" dirty="0" smtClean="0">
                <a:solidFill>
                  <a:srgbClr val="FFFFFF">
                    <a:alpha val="100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界面展示</a:t>
            </a:r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AAA6712D-D223-48CC-8246-FC129869CC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97745" y="4278576"/>
            <a:ext cx="5271342" cy="53286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  <p:grpSp>
          <p:nvGrpSpPr>
            <p:cNvPr id="12" name="组合 11"/>
            <p:cNvGrpSpPr/>
            <p:nvPr/>
          </p:nvGrpSpPr>
          <p:grpSpPr>
            <a:xfrm>
              <a:off x="0" y="0"/>
              <a:ext cx="24384000" cy="13716000"/>
              <a:chOff x="0" y="0"/>
              <a:chExt cx="24384000" cy="13716000"/>
            </a:xfrm>
          </p:grpSpPr>
          <p:pic>
            <p:nvPicPr>
              <p:cNvPr id="2" name="image 110002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0" y="0"/>
                <a:ext cx="24384000" cy="13716000"/>
              </a:xfrm>
              <a:prstGeom prst="rect">
                <a:avLst/>
              </a:prstGeom>
            </p:spPr>
          </p:pic>
          <p:pic>
            <p:nvPicPr>
              <p:cNvPr id="5" name="image 110005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>
              <a:xfrm>
                <a:off x="21043900" y="10121900"/>
                <a:ext cx="2413000" cy="3073400"/>
              </a:xfrm>
              <a:prstGeom prst="rect">
                <a:avLst/>
              </a:prstGeom>
            </p:spPr>
          </p:pic>
          <p:pic>
            <p:nvPicPr>
              <p:cNvPr id="5122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3850" y="735496"/>
                <a:ext cx="2062235" cy="1224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4" name="图片 13">
              <a:extLst>
                <a:ext uri="{FF2B5EF4-FFF2-40B4-BE49-F238E27FC236}">
                  <a16:creationId xmlns="" xmlns:a16="http://schemas.microsoft.com/office/drawing/2014/main" id="{F7494C3F-6EEE-4357-93C3-35CB9094E0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807" t="1399" r="64002" b="53090"/>
            <a:stretch/>
          </p:blipFill>
          <p:spPr>
            <a:xfrm>
              <a:off x="1379624" y="1191126"/>
              <a:ext cx="2120430" cy="1866900"/>
            </a:xfrm>
            <a:prstGeom prst="rect">
              <a:avLst/>
            </a:prstGeom>
          </p:spPr>
        </p:pic>
        <p:sp>
          <p:nvSpPr>
            <p:cNvPr id="15" name="文本框 25">
              <a:extLst>
                <a:ext uri="{FF2B5EF4-FFF2-40B4-BE49-F238E27FC236}">
                  <a16:creationId xmlns="" xmlns:a16="http://schemas.microsoft.com/office/drawing/2014/main" id="{3EFE99DC-BDCE-46B3-B1DB-B50DC6CA5632}"/>
                </a:ext>
              </a:extLst>
            </p:cNvPr>
            <p:cNvSpPr txBox="1"/>
            <p:nvPr/>
          </p:nvSpPr>
          <p:spPr>
            <a:xfrm>
              <a:off x="3500053" y="1539801"/>
              <a:ext cx="1017619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7200" b="1" dirty="0">
                  <a:pattFill prst="wdDnDiag">
                    <a:fgClr>
                      <a:schemeClr val="accent5">
                        <a:lumMod val="40000"/>
                        <a:lumOff val="60000"/>
                      </a:schemeClr>
                    </a:fgClr>
                    <a:bgClr>
                      <a:schemeClr val="accent5">
                        <a:lumMod val="75000"/>
                      </a:schemeClr>
                    </a:bgClr>
                  </a:pattFill>
                  <a:latin typeface="方正喵呜体" panose="02010600010101010101" pitchFamily="2" charset="-122"/>
                  <a:ea typeface="方正喵呜体" panose="02010600010101010101" pitchFamily="2" charset="-122"/>
                  <a:cs typeface="萝莉体 第二版" panose="02000500000000000000" pitchFamily="2" charset="-122"/>
                  <a:sym typeface="+mn-lt"/>
                </a:rPr>
                <a:t>界面展示</a:t>
              </a:r>
              <a:r>
                <a:rPr lang="zh-CN" altLang="en-US" sz="4000" b="1" dirty="0">
                  <a:pattFill prst="wdDnDiag">
                    <a:fgClr>
                      <a:schemeClr val="accent5">
                        <a:lumMod val="40000"/>
                        <a:lumOff val="60000"/>
                      </a:schemeClr>
                    </a:fgClr>
                    <a:bgClr>
                      <a:schemeClr val="accent5">
                        <a:lumMod val="75000"/>
                      </a:schemeClr>
                    </a:bgClr>
                  </a:pattFill>
                  <a:latin typeface="方正喵呜体" panose="02010600010101010101" pitchFamily="2" charset="-122"/>
                  <a:ea typeface="方正喵呜体" panose="02010600010101010101" pitchFamily="2" charset="-122"/>
                  <a:cs typeface="萝莉体 第二版" panose="02000500000000000000" pitchFamily="2" charset="-122"/>
                  <a:sym typeface="+mn-lt"/>
                </a:rPr>
                <a:t>（登录界面）</a:t>
              </a:r>
            </a:p>
          </p:txBody>
        </p:sp>
      </p:grpSp>
      <p:pic>
        <p:nvPicPr>
          <p:cNvPr id="5123" name="图片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122" y="3287193"/>
            <a:ext cx="14670170" cy="8208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329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  <p:grpSp>
          <p:nvGrpSpPr>
            <p:cNvPr id="12" name="组合 11"/>
            <p:cNvGrpSpPr/>
            <p:nvPr/>
          </p:nvGrpSpPr>
          <p:grpSpPr>
            <a:xfrm>
              <a:off x="0" y="0"/>
              <a:ext cx="24384000" cy="13716000"/>
              <a:chOff x="0" y="0"/>
              <a:chExt cx="24384000" cy="13716000"/>
            </a:xfrm>
          </p:grpSpPr>
          <p:pic>
            <p:nvPicPr>
              <p:cNvPr id="2" name="image 110002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0" y="0"/>
                <a:ext cx="24384000" cy="13716000"/>
              </a:xfrm>
              <a:prstGeom prst="rect">
                <a:avLst/>
              </a:prstGeom>
            </p:spPr>
          </p:pic>
          <p:pic>
            <p:nvPicPr>
              <p:cNvPr id="5" name="image 110005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>
              <a:xfrm>
                <a:off x="21043900" y="10121900"/>
                <a:ext cx="2413000" cy="3073400"/>
              </a:xfrm>
              <a:prstGeom prst="rect">
                <a:avLst/>
              </a:prstGeom>
            </p:spPr>
          </p:pic>
          <p:pic>
            <p:nvPicPr>
              <p:cNvPr id="5122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3850" y="735496"/>
                <a:ext cx="2062235" cy="1224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4" name="图片 13">
              <a:extLst>
                <a:ext uri="{FF2B5EF4-FFF2-40B4-BE49-F238E27FC236}">
                  <a16:creationId xmlns="" xmlns:a16="http://schemas.microsoft.com/office/drawing/2014/main" id="{F7494C3F-6EEE-4357-93C3-35CB9094E0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807" t="1399" r="64002" b="53090"/>
            <a:stretch/>
          </p:blipFill>
          <p:spPr>
            <a:xfrm>
              <a:off x="1379624" y="1191126"/>
              <a:ext cx="2120430" cy="1866900"/>
            </a:xfrm>
            <a:prstGeom prst="rect">
              <a:avLst/>
            </a:prstGeom>
          </p:spPr>
        </p:pic>
        <p:sp>
          <p:nvSpPr>
            <p:cNvPr id="15" name="文本框 25">
              <a:extLst>
                <a:ext uri="{FF2B5EF4-FFF2-40B4-BE49-F238E27FC236}">
                  <a16:creationId xmlns="" xmlns:a16="http://schemas.microsoft.com/office/drawing/2014/main" id="{3EFE99DC-BDCE-46B3-B1DB-B50DC6CA5632}"/>
                </a:ext>
              </a:extLst>
            </p:cNvPr>
            <p:cNvSpPr txBox="1"/>
            <p:nvPr/>
          </p:nvSpPr>
          <p:spPr>
            <a:xfrm>
              <a:off x="3500053" y="1539801"/>
              <a:ext cx="1017619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7200" b="1" dirty="0">
                  <a:pattFill prst="wdDnDiag">
                    <a:fgClr>
                      <a:schemeClr val="accent5">
                        <a:lumMod val="40000"/>
                        <a:lumOff val="60000"/>
                      </a:schemeClr>
                    </a:fgClr>
                    <a:bgClr>
                      <a:schemeClr val="accent5">
                        <a:lumMod val="75000"/>
                      </a:schemeClr>
                    </a:bgClr>
                  </a:pattFill>
                  <a:latin typeface="方正喵呜体" panose="02010600010101010101" pitchFamily="2" charset="-122"/>
                  <a:ea typeface="方正喵呜体" panose="02010600010101010101" pitchFamily="2" charset="-122"/>
                  <a:cs typeface="萝莉体 第二版" panose="02000500000000000000" pitchFamily="2" charset="-122"/>
                  <a:sym typeface="+mn-lt"/>
                </a:rPr>
                <a:t>界面展示</a:t>
              </a:r>
              <a:r>
                <a:rPr lang="zh-CN" altLang="en-US" sz="4000" b="1" dirty="0">
                  <a:pattFill prst="wdDnDiag">
                    <a:fgClr>
                      <a:schemeClr val="accent5">
                        <a:lumMod val="40000"/>
                        <a:lumOff val="60000"/>
                      </a:schemeClr>
                    </a:fgClr>
                    <a:bgClr>
                      <a:schemeClr val="accent5">
                        <a:lumMod val="75000"/>
                      </a:schemeClr>
                    </a:bgClr>
                  </a:pattFill>
                  <a:latin typeface="方正喵呜体" panose="02010600010101010101" pitchFamily="2" charset="-122"/>
                  <a:ea typeface="方正喵呜体" panose="02010600010101010101" pitchFamily="2" charset="-122"/>
                  <a:cs typeface="萝莉体 第二版" panose="02000500000000000000" pitchFamily="2" charset="-122"/>
                  <a:sym typeface="+mn-lt"/>
                </a:rPr>
                <a:t>（教师信息界面）</a:t>
              </a:r>
            </a:p>
          </p:txBody>
        </p:sp>
      </p:grp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357" y="2904785"/>
            <a:ext cx="16538713" cy="8738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281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  <p:grpSp>
          <p:nvGrpSpPr>
            <p:cNvPr id="12" name="组合 11"/>
            <p:cNvGrpSpPr/>
            <p:nvPr/>
          </p:nvGrpSpPr>
          <p:grpSpPr>
            <a:xfrm>
              <a:off x="0" y="0"/>
              <a:ext cx="24384000" cy="13716000"/>
              <a:chOff x="0" y="0"/>
              <a:chExt cx="24384000" cy="13716000"/>
            </a:xfrm>
          </p:grpSpPr>
          <p:pic>
            <p:nvPicPr>
              <p:cNvPr id="2" name="image 110002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0" y="0"/>
                <a:ext cx="24384000" cy="13716000"/>
              </a:xfrm>
              <a:prstGeom prst="rect">
                <a:avLst/>
              </a:prstGeom>
            </p:spPr>
          </p:pic>
          <p:pic>
            <p:nvPicPr>
              <p:cNvPr id="5" name="image 110005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>
              <a:xfrm>
                <a:off x="21043900" y="10121900"/>
                <a:ext cx="2413000" cy="3073400"/>
              </a:xfrm>
              <a:prstGeom prst="rect">
                <a:avLst/>
              </a:prstGeom>
            </p:spPr>
          </p:pic>
          <p:pic>
            <p:nvPicPr>
              <p:cNvPr id="5122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3850" y="735496"/>
                <a:ext cx="2062235" cy="1224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4" name="图片 13">
              <a:extLst>
                <a:ext uri="{FF2B5EF4-FFF2-40B4-BE49-F238E27FC236}">
                  <a16:creationId xmlns="" xmlns:a16="http://schemas.microsoft.com/office/drawing/2014/main" id="{F7494C3F-6EEE-4357-93C3-35CB9094E0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807" t="1399" r="64002" b="53090"/>
            <a:stretch/>
          </p:blipFill>
          <p:spPr>
            <a:xfrm>
              <a:off x="1379624" y="1191126"/>
              <a:ext cx="2120430" cy="1866900"/>
            </a:xfrm>
            <a:prstGeom prst="rect">
              <a:avLst/>
            </a:prstGeom>
          </p:spPr>
        </p:pic>
        <p:sp>
          <p:nvSpPr>
            <p:cNvPr id="15" name="文本框 25">
              <a:extLst>
                <a:ext uri="{FF2B5EF4-FFF2-40B4-BE49-F238E27FC236}">
                  <a16:creationId xmlns="" xmlns:a16="http://schemas.microsoft.com/office/drawing/2014/main" id="{3EFE99DC-BDCE-46B3-B1DB-B50DC6CA5632}"/>
                </a:ext>
              </a:extLst>
            </p:cNvPr>
            <p:cNvSpPr txBox="1"/>
            <p:nvPr/>
          </p:nvSpPr>
          <p:spPr>
            <a:xfrm>
              <a:off x="3500053" y="1539801"/>
              <a:ext cx="1017619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7200" b="1" dirty="0">
                  <a:pattFill prst="wdDnDiag">
                    <a:fgClr>
                      <a:schemeClr val="accent5">
                        <a:lumMod val="40000"/>
                        <a:lumOff val="60000"/>
                      </a:schemeClr>
                    </a:fgClr>
                    <a:bgClr>
                      <a:schemeClr val="accent5">
                        <a:lumMod val="75000"/>
                      </a:schemeClr>
                    </a:bgClr>
                  </a:pattFill>
                  <a:latin typeface="方正喵呜体" panose="02010600010101010101" pitchFamily="2" charset="-122"/>
                  <a:ea typeface="方正喵呜体" panose="02010600010101010101" pitchFamily="2" charset="-122"/>
                  <a:cs typeface="萝莉体 第二版" panose="02000500000000000000" pitchFamily="2" charset="-122"/>
                  <a:sym typeface="+mn-lt"/>
                </a:rPr>
                <a:t>界面展示</a:t>
              </a:r>
              <a:r>
                <a:rPr lang="zh-CN" altLang="en-US" sz="4000" b="1" dirty="0">
                  <a:pattFill prst="wdDnDiag">
                    <a:fgClr>
                      <a:schemeClr val="accent5">
                        <a:lumMod val="40000"/>
                        <a:lumOff val="60000"/>
                      </a:schemeClr>
                    </a:fgClr>
                    <a:bgClr>
                      <a:schemeClr val="accent5">
                        <a:lumMod val="75000"/>
                      </a:schemeClr>
                    </a:bgClr>
                  </a:pattFill>
                  <a:latin typeface="方正喵呜体" panose="02010600010101010101" pitchFamily="2" charset="-122"/>
                  <a:ea typeface="方正喵呜体" panose="02010600010101010101" pitchFamily="2" charset="-122"/>
                  <a:cs typeface="萝莉体 第二版" panose="02000500000000000000" pitchFamily="2" charset="-122"/>
                  <a:sym typeface="+mn-lt"/>
                </a:rPr>
                <a:t>（学生信息管理界面）</a:t>
              </a:r>
            </a:p>
          </p:txBody>
        </p:sp>
      </p:grp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24"/>
          <a:stretch/>
        </p:blipFill>
        <p:spPr bwMode="auto">
          <a:xfrm>
            <a:off x="3048000" y="3279227"/>
            <a:ext cx="17687677" cy="8261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685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  <p:grpSp>
          <p:nvGrpSpPr>
            <p:cNvPr id="12" name="组合 11"/>
            <p:cNvGrpSpPr/>
            <p:nvPr/>
          </p:nvGrpSpPr>
          <p:grpSpPr>
            <a:xfrm>
              <a:off x="0" y="0"/>
              <a:ext cx="24384000" cy="13716000"/>
              <a:chOff x="0" y="0"/>
              <a:chExt cx="24384000" cy="13716000"/>
            </a:xfrm>
          </p:grpSpPr>
          <p:pic>
            <p:nvPicPr>
              <p:cNvPr id="2" name="image 110002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0" y="0"/>
                <a:ext cx="24384000" cy="13716000"/>
              </a:xfrm>
              <a:prstGeom prst="rect">
                <a:avLst/>
              </a:prstGeom>
            </p:spPr>
          </p:pic>
          <p:pic>
            <p:nvPicPr>
              <p:cNvPr id="5" name="image 110005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>
              <a:xfrm>
                <a:off x="21043900" y="10121900"/>
                <a:ext cx="2413000" cy="3073400"/>
              </a:xfrm>
              <a:prstGeom prst="rect">
                <a:avLst/>
              </a:prstGeom>
            </p:spPr>
          </p:pic>
          <p:pic>
            <p:nvPicPr>
              <p:cNvPr id="5122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3850" y="735496"/>
                <a:ext cx="2062235" cy="1224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4" name="图片 13">
              <a:extLst>
                <a:ext uri="{FF2B5EF4-FFF2-40B4-BE49-F238E27FC236}">
                  <a16:creationId xmlns="" xmlns:a16="http://schemas.microsoft.com/office/drawing/2014/main" id="{F7494C3F-6EEE-4357-93C3-35CB9094E0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807" t="1399" r="64002" b="53090"/>
            <a:stretch/>
          </p:blipFill>
          <p:spPr>
            <a:xfrm>
              <a:off x="1379624" y="1191126"/>
              <a:ext cx="2120430" cy="1866900"/>
            </a:xfrm>
            <a:prstGeom prst="rect">
              <a:avLst/>
            </a:prstGeom>
          </p:spPr>
        </p:pic>
        <p:sp>
          <p:nvSpPr>
            <p:cNvPr id="15" name="文本框 25">
              <a:extLst>
                <a:ext uri="{FF2B5EF4-FFF2-40B4-BE49-F238E27FC236}">
                  <a16:creationId xmlns="" xmlns:a16="http://schemas.microsoft.com/office/drawing/2014/main" id="{3EFE99DC-BDCE-46B3-B1DB-B50DC6CA5632}"/>
                </a:ext>
              </a:extLst>
            </p:cNvPr>
            <p:cNvSpPr txBox="1"/>
            <p:nvPr/>
          </p:nvSpPr>
          <p:spPr>
            <a:xfrm>
              <a:off x="3500053" y="1539801"/>
              <a:ext cx="1017619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7200" b="1" dirty="0">
                  <a:pattFill prst="wdDnDiag">
                    <a:fgClr>
                      <a:schemeClr val="accent5">
                        <a:lumMod val="40000"/>
                        <a:lumOff val="60000"/>
                      </a:schemeClr>
                    </a:fgClr>
                    <a:bgClr>
                      <a:schemeClr val="accent5">
                        <a:lumMod val="75000"/>
                      </a:schemeClr>
                    </a:bgClr>
                  </a:pattFill>
                  <a:latin typeface="方正喵呜体" panose="02010600010101010101" pitchFamily="2" charset="-122"/>
                  <a:ea typeface="方正喵呜体" panose="02010600010101010101" pitchFamily="2" charset="-122"/>
                  <a:cs typeface="萝莉体 第二版" panose="02000500000000000000" pitchFamily="2" charset="-122"/>
                  <a:sym typeface="+mn-lt"/>
                </a:rPr>
                <a:t>界面展示</a:t>
              </a:r>
              <a:r>
                <a:rPr lang="zh-CN" altLang="en-US" sz="4000" b="1" dirty="0">
                  <a:pattFill prst="wdDnDiag">
                    <a:fgClr>
                      <a:schemeClr val="accent5">
                        <a:lumMod val="40000"/>
                        <a:lumOff val="60000"/>
                      </a:schemeClr>
                    </a:fgClr>
                    <a:bgClr>
                      <a:schemeClr val="accent5">
                        <a:lumMod val="75000"/>
                      </a:schemeClr>
                    </a:bgClr>
                  </a:pattFill>
                  <a:latin typeface="方正喵呜体" panose="02010600010101010101" pitchFamily="2" charset="-122"/>
                  <a:ea typeface="方正喵呜体" panose="02010600010101010101" pitchFamily="2" charset="-122"/>
                  <a:cs typeface="萝莉体 第二版" panose="02000500000000000000" pitchFamily="2" charset="-122"/>
                  <a:sym typeface="+mn-lt"/>
                </a:rPr>
                <a:t>（添加学生信息界面）</a:t>
              </a: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24"/>
          <a:stretch/>
        </p:blipFill>
        <p:spPr bwMode="auto">
          <a:xfrm>
            <a:off x="3306415" y="3220278"/>
            <a:ext cx="17703764" cy="826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443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  <p:grpSp>
          <p:nvGrpSpPr>
            <p:cNvPr id="12" name="组合 11"/>
            <p:cNvGrpSpPr/>
            <p:nvPr/>
          </p:nvGrpSpPr>
          <p:grpSpPr>
            <a:xfrm>
              <a:off x="0" y="0"/>
              <a:ext cx="24384000" cy="13716000"/>
              <a:chOff x="0" y="0"/>
              <a:chExt cx="24384000" cy="13716000"/>
            </a:xfrm>
          </p:grpSpPr>
          <p:pic>
            <p:nvPicPr>
              <p:cNvPr id="2" name="image 110002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0" y="0"/>
                <a:ext cx="24384000" cy="13716000"/>
              </a:xfrm>
              <a:prstGeom prst="rect">
                <a:avLst/>
              </a:prstGeom>
            </p:spPr>
          </p:pic>
          <p:pic>
            <p:nvPicPr>
              <p:cNvPr id="5" name="image 110005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>
              <a:xfrm>
                <a:off x="21043900" y="10121900"/>
                <a:ext cx="2413000" cy="3073400"/>
              </a:xfrm>
              <a:prstGeom prst="rect">
                <a:avLst/>
              </a:prstGeom>
            </p:spPr>
          </p:pic>
          <p:pic>
            <p:nvPicPr>
              <p:cNvPr id="5122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3850" y="735496"/>
                <a:ext cx="2062235" cy="1224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4" name="图片 13">
              <a:extLst>
                <a:ext uri="{FF2B5EF4-FFF2-40B4-BE49-F238E27FC236}">
                  <a16:creationId xmlns="" xmlns:a16="http://schemas.microsoft.com/office/drawing/2014/main" id="{F7494C3F-6EEE-4357-93C3-35CB9094E0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807" t="1399" r="64002" b="53090"/>
            <a:stretch/>
          </p:blipFill>
          <p:spPr>
            <a:xfrm>
              <a:off x="1379624" y="1191126"/>
              <a:ext cx="2120430" cy="1866900"/>
            </a:xfrm>
            <a:prstGeom prst="rect">
              <a:avLst/>
            </a:prstGeom>
          </p:spPr>
        </p:pic>
        <p:sp>
          <p:nvSpPr>
            <p:cNvPr id="15" name="文本框 25">
              <a:extLst>
                <a:ext uri="{FF2B5EF4-FFF2-40B4-BE49-F238E27FC236}">
                  <a16:creationId xmlns="" xmlns:a16="http://schemas.microsoft.com/office/drawing/2014/main" id="{3EFE99DC-BDCE-46B3-B1DB-B50DC6CA5632}"/>
                </a:ext>
              </a:extLst>
            </p:cNvPr>
            <p:cNvSpPr txBox="1"/>
            <p:nvPr/>
          </p:nvSpPr>
          <p:spPr>
            <a:xfrm>
              <a:off x="3500053" y="1539801"/>
              <a:ext cx="1017619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7200" b="1" dirty="0" smtClean="0">
                  <a:pattFill prst="wdDnDiag">
                    <a:fgClr>
                      <a:schemeClr val="accent5">
                        <a:lumMod val="40000"/>
                        <a:lumOff val="60000"/>
                      </a:schemeClr>
                    </a:fgClr>
                    <a:bgClr>
                      <a:schemeClr val="accent5">
                        <a:lumMod val="75000"/>
                      </a:schemeClr>
                    </a:bgClr>
                  </a:pattFill>
                  <a:latin typeface="方正喵呜体" panose="02010600010101010101" pitchFamily="2" charset="-122"/>
                  <a:ea typeface="方正喵呜体" panose="02010600010101010101" pitchFamily="2" charset="-122"/>
                  <a:cs typeface="萝莉体 第二版" panose="02000500000000000000" pitchFamily="2" charset="-122"/>
                  <a:sym typeface="+mn-lt"/>
                </a:rPr>
                <a:t>界面展示</a:t>
              </a:r>
              <a:r>
                <a:rPr lang="zh-CN" altLang="en-US" sz="4000" b="1" dirty="0" smtClean="0">
                  <a:pattFill prst="wdDnDiag">
                    <a:fgClr>
                      <a:schemeClr val="accent5">
                        <a:lumMod val="40000"/>
                        <a:lumOff val="60000"/>
                      </a:schemeClr>
                    </a:fgClr>
                    <a:bgClr>
                      <a:schemeClr val="accent5">
                        <a:lumMod val="75000"/>
                      </a:schemeClr>
                    </a:bgClr>
                  </a:pattFill>
                  <a:latin typeface="方正喵呜体" panose="02010600010101010101" pitchFamily="2" charset="-122"/>
                  <a:ea typeface="方正喵呜体" panose="02010600010101010101" pitchFamily="2" charset="-122"/>
                  <a:cs typeface="萝莉体 第二版" panose="02000500000000000000" pitchFamily="2" charset="-122"/>
                  <a:sym typeface="+mn-lt"/>
                </a:rPr>
                <a:t>（教师修改密码界面）</a:t>
              </a:r>
              <a:endParaRPr lang="zh-CN" altLang="en-US" sz="4400" b="1" dirty="0">
                <a:pattFill prst="wdDnDiag">
                  <a:fgClr>
                    <a:schemeClr val="accent5">
                      <a:lumMod val="40000"/>
                      <a:lumOff val="60000"/>
                    </a:schemeClr>
                  </a:fgClr>
                  <a:bgClr>
                    <a:schemeClr val="accent5">
                      <a:lumMod val="75000"/>
                    </a:schemeClr>
                  </a:bgClr>
                </a:pattFill>
                <a:latin typeface="方正喵呜体" panose="02010600010101010101" pitchFamily="2" charset="-122"/>
                <a:ea typeface="方正喵呜体" panose="02010600010101010101" pitchFamily="2" charset="-122"/>
                <a:cs typeface="萝莉体 第二版" panose="02000500000000000000" pitchFamily="2" charset="-122"/>
                <a:sym typeface="+mn-lt"/>
              </a:endParaRPr>
            </a:p>
          </p:txBody>
        </p:sp>
      </p:grpSp>
      <p:pic>
        <p:nvPicPr>
          <p:cNvPr id="9219" name="图片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698" y="3531476"/>
            <a:ext cx="17213438" cy="780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443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  <p:grpSp>
          <p:nvGrpSpPr>
            <p:cNvPr id="12" name="组合 11"/>
            <p:cNvGrpSpPr/>
            <p:nvPr/>
          </p:nvGrpSpPr>
          <p:grpSpPr>
            <a:xfrm>
              <a:off x="0" y="0"/>
              <a:ext cx="24384000" cy="13716000"/>
              <a:chOff x="0" y="0"/>
              <a:chExt cx="24384000" cy="13716000"/>
            </a:xfrm>
          </p:grpSpPr>
          <p:pic>
            <p:nvPicPr>
              <p:cNvPr id="2" name="image 110002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0" y="0"/>
                <a:ext cx="24384000" cy="13716000"/>
              </a:xfrm>
              <a:prstGeom prst="rect">
                <a:avLst/>
              </a:prstGeom>
            </p:spPr>
          </p:pic>
          <p:pic>
            <p:nvPicPr>
              <p:cNvPr id="5" name="image 110005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>
              <a:xfrm>
                <a:off x="21043900" y="10121900"/>
                <a:ext cx="2413000" cy="3073400"/>
              </a:xfrm>
              <a:prstGeom prst="rect">
                <a:avLst/>
              </a:prstGeom>
            </p:spPr>
          </p:pic>
          <p:pic>
            <p:nvPicPr>
              <p:cNvPr id="5122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3850" y="735496"/>
                <a:ext cx="2062235" cy="1224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4" name="图片 13">
              <a:extLst>
                <a:ext uri="{FF2B5EF4-FFF2-40B4-BE49-F238E27FC236}">
                  <a16:creationId xmlns="" xmlns:a16="http://schemas.microsoft.com/office/drawing/2014/main" id="{F7494C3F-6EEE-4357-93C3-35CB9094E0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807" t="1399" r="64002" b="53090"/>
            <a:stretch/>
          </p:blipFill>
          <p:spPr>
            <a:xfrm>
              <a:off x="1379624" y="1191126"/>
              <a:ext cx="2120430" cy="1866900"/>
            </a:xfrm>
            <a:prstGeom prst="rect">
              <a:avLst/>
            </a:prstGeom>
          </p:spPr>
        </p:pic>
        <p:sp>
          <p:nvSpPr>
            <p:cNvPr id="15" name="文本框 25">
              <a:extLst>
                <a:ext uri="{FF2B5EF4-FFF2-40B4-BE49-F238E27FC236}">
                  <a16:creationId xmlns="" xmlns:a16="http://schemas.microsoft.com/office/drawing/2014/main" id="{3EFE99DC-BDCE-46B3-B1DB-B50DC6CA5632}"/>
                </a:ext>
              </a:extLst>
            </p:cNvPr>
            <p:cNvSpPr txBox="1"/>
            <p:nvPr/>
          </p:nvSpPr>
          <p:spPr>
            <a:xfrm>
              <a:off x="3500053" y="1539801"/>
              <a:ext cx="1017619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7200" b="1" dirty="0" smtClean="0">
                  <a:pattFill prst="wdDnDiag">
                    <a:fgClr>
                      <a:schemeClr val="accent5">
                        <a:lumMod val="40000"/>
                        <a:lumOff val="60000"/>
                      </a:schemeClr>
                    </a:fgClr>
                    <a:bgClr>
                      <a:schemeClr val="accent5">
                        <a:lumMod val="75000"/>
                      </a:schemeClr>
                    </a:bgClr>
                  </a:pattFill>
                  <a:latin typeface="方正喵呜体" panose="02010600010101010101" pitchFamily="2" charset="-122"/>
                  <a:ea typeface="方正喵呜体" panose="02010600010101010101" pitchFamily="2" charset="-122"/>
                  <a:cs typeface="萝莉体 第二版" panose="02000500000000000000" pitchFamily="2" charset="-122"/>
                  <a:sym typeface="+mn-lt"/>
                </a:rPr>
                <a:t>界面展示</a:t>
              </a:r>
              <a:r>
                <a:rPr lang="zh-CN" altLang="en-US" sz="4000" b="1" dirty="0" smtClean="0">
                  <a:pattFill prst="wdDnDiag">
                    <a:fgClr>
                      <a:schemeClr val="accent5">
                        <a:lumMod val="40000"/>
                        <a:lumOff val="60000"/>
                      </a:schemeClr>
                    </a:fgClr>
                    <a:bgClr>
                      <a:schemeClr val="accent5">
                        <a:lumMod val="75000"/>
                      </a:schemeClr>
                    </a:bgClr>
                  </a:pattFill>
                  <a:latin typeface="方正喵呜体" panose="02010600010101010101" pitchFamily="2" charset="-122"/>
                  <a:ea typeface="方正喵呜体" panose="02010600010101010101" pitchFamily="2" charset="-122"/>
                  <a:cs typeface="萝莉体 第二版" panose="02000500000000000000" pitchFamily="2" charset="-122"/>
                  <a:sym typeface="+mn-lt"/>
                </a:rPr>
                <a:t>（学生个人信息界面）</a:t>
              </a:r>
              <a:endParaRPr lang="zh-CN" altLang="en-US" sz="4400" b="1" dirty="0">
                <a:pattFill prst="wdDnDiag">
                  <a:fgClr>
                    <a:schemeClr val="accent5">
                      <a:lumMod val="40000"/>
                      <a:lumOff val="60000"/>
                    </a:schemeClr>
                  </a:fgClr>
                  <a:bgClr>
                    <a:schemeClr val="accent5">
                      <a:lumMod val="75000"/>
                    </a:schemeClr>
                  </a:bgClr>
                </a:pattFill>
                <a:latin typeface="方正喵呜体" panose="02010600010101010101" pitchFamily="2" charset="-122"/>
                <a:ea typeface="方正喵呜体" panose="02010600010101010101" pitchFamily="2" charset="-122"/>
                <a:cs typeface="萝莉体 第二版" panose="02000500000000000000" pitchFamily="2" charset="-122"/>
                <a:sym typeface="+mn-lt"/>
              </a:endParaRPr>
            </a:p>
          </p:txBody>
        </p:sp>
      </p:grpSp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820" y="3253934"/>
            <a:ext cx="15281189" cy="840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659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  <p:grpSp>
          <p:nvGrpSpPr>
            <p:cNvPr id="12" name="组合 11"/>
            <p:cNvGrpSpPr/>
            <p:nvPr/>
          </p:nvGrpSpPr>
          <p:grpSpPr>
            <a:xfrm>
              <a:off x="0" y="0"/>
              <a:ext cx="24384000" cy="13716000"/>
              <a:chOff x="0" y="0"/>
              <a:chExt cx="24384000" cy="13716000"/>
            </a:xfrm>
          </p:grpSpPr>
          <p:pic>
            <p:nvPicPr>
              <p:cNvPr id="2" name="image 110002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0" y="0"/>
                <a:ext cx="24384000" cy="13716000"/>
              </a:xfrm>
              <a:prstGeom prst="rect">
                <a:avLst/>
              </a:prstGeom>
            </p:spPr>
          </p:pic>
          <p:pic>
            <p:nvPicPr>
              <p:cNvPr id="5" name="image 110005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>
              <a:xfrm>
                <a:off x="21043900" y="10121900"/>
                <a:ext cx="2413000" cy="3073400"/>
              </a:xfrm>
              <a:prstGeom prst="rect">
                <a:avLst/>
              </a:prstGeom>
            </p:spPr>
          </p:pic>
          <p:pic>
            <p:nvPicPr>
              <p:cNvPr id="5122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3850" y="735496"/>
                <a:ext cx="2062235" cy="1224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4" name="图片 13">
              <a:extLst>
                <a:ext uri="{FF2B5EF4-FFF2-40B4-BE49-F238E27FC236}">
                  <a16:creationId xmlns="" xmlns:a16="http://schemas.microsoft.com/office/drawing/2014/main" id="{F7494C3F-6EEE-4357-93C3-35CB9094E0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807" t="1399" r="64002" b="53090"/>
            <a:stretch/>
          </p:blipFill>
          <p:spPr>
            <a:xfrm>
              <a:off x="1379624" y="1191126"/>
              <a:ext cx="2120430" cy="1866900"/>
            </a:xfrm>
            <a:prstGeom prst="rect">
              <a:avLst/>
            </a:prstGeom>
          </p:spPr>
        </p:pic>
        <p:sp>
          <p:nvSpPr>
            <p:cNvPr id="15" name="文本框 25">
              <a:extLst>
                <a:ext uri="{FF2B5EF4-FFF2-40B4-BE49-F238E27FC236}">
                  <a16:creationId xmlns="" xmlns:a16="http://schemas.microsoft.com/office/drawing/2014/main" id="{3EFE99DC-BDCE-46B3-B1DB-B50DC6CA5632}"/>
                </a:ext>
              </a:extLst>
            </p:cNvPr>
            <p:cNvSpPr txBox="1"/>
            <p:nvPr/>
          </p:nvSpPr>
          <p:spPr>
            <a:xfrm>
              <a:off x="3500053" y="1539801"/>
              <a:ext cx="1017619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7200" b="1" dirty="0" smtClean="0">
                  <a:pattFill prst="wdDnDiag">
                    <a:fgClr>
                      <a:schemeClr val="accent5">
                        <a:lumMod val="40000"/>
                        <a:lumOff val="60000"/>
                      </a:schemeClr>
                    </a:fgClr>
                    <a:bgClr>
                      <a:schemeClr val="accent5">
                        <a:lumMod val="75000"/>
                      </a:schemeClr>
                    </a:bgClr>
                  </a:pattFill>
                  <a:latin typeface="方正喵呜体" panose="02010600010101010101" pitchFamily="2" charset="-122"/>
                  <a:ea typeface="方正喵呜体" panose="02010600010101010101" pitchFamily="2" charset="-122"/>
                  <a:cs typeface="萝莉体 第二版" panose="02000500000000000000" pitchFamily="2" charset="-122"/>
                  <a:sym typeface="+mn-lt"/>
                </a:rPr>
                <a:t>界面展示</a:t>
              </a:r>
              <a:r>
                <a:rPr lang="zh-CN" altLang="en-US" sz="4000" b="1" dirty="0" smtClean="0">
                  <a:pattFill prst="wdDnDiag">
                    <a:fgClr>
                      <a:schemeClr val="accent5">
                        <a:lumMod val="40000"/>
                        <a:lumOff val="60000"/>
                      </a:schemeClr>
                    </a:fgClr>
                    <a:bgClr>
                      <a:schemeClr val="accent5">
                        <a:lumMod val="75000"/>
                      </a:schemeClr>
                    </a:bgClr>
                  </a:pattFill>
                  <a:latin typeface="方正喵呜体" panose="02010600010101010101" pitchFamily="2" charset="-122"/>
                  <a:ea typeface="方正喵呜体" panose="02010600010101010101" pitchFamily="2" charset="-122"/>
                  <a:cs typeface="萝莉体 第二版" panose="02000500000000000000" pitchFamily="2" charset="-122"/>
                  <a:sym typeface="+mn-lt"/>
                </a:rPr>
                <a:t>（学生家庭信息界面）</a:t>
              </a:r>
              <a:endParaRPr lang="zh-CN" altLang="en-US" sz="4400" b="1" dirty="0">
                <a:pattFill prst="wdDnDiag">
                  <a:fgClr>
                    <a:schemeClr val="accent5">
                      <a:lumMod val="40000"/>
                      <a:lumOff val="60000"/>
                    </a:schemeClr>
                  </a:fgClr>
                  <a:bgClr>
                    <a:schemeClr val="accent5">
                      <a:lumMod val="75000"/>
                    </a:schemeClr>
                  </a:bgClr>
                </a:pattFill>
                <a:latin typeface="方正喵呜体" panose="02010600010101010101" pitchFamily="2" charset="-122"/>
                <a:ea typeface="方正喵呜体" panose="02010600010101010101" pitchFamily="2" charset="-122"/>
                <a:cs typeface="萝莉体 第二版" panose="02000500000000000000" pitchFamily="2" charset="-122"/>
                <a:sym typeface="+mn-lt"/>
              </a:endParaRPr>
            </a:p>
          </p:txBody>
        </p:sp>
      </p:grpSp>
      <p:pic>
        <p:nvPicPr>
          <p:cNvPr id="11268" name="Picture 4" descr="C:\Users\Administrator\Desktop\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0" y="3102372"/>
            <a:ext cx="17478922" cy="814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06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  <p:grpSp>
          <p:nvGrpSpPr>
            <p:cNvPr id="12" name="组合 11"/>
            <p:cNvGrpSpPr/>
            <p:nvPr/>
          </p:nvGrpSpPr>
          <p:grpSpPr>
            <a:xfrm>
              <a:off x="0" y="0"/>
              <a:ext cx="24384000" cy="13716000"/>
              <a:chOff x="0" y="0"/>
              <a:chExt cx="24384000" cy="13716000"/>
            </a:xfrm>
          </p:grpSpPr>
          <p:pic>
            <p:nvPicPr>
              <p:cNvPr id="2" name="image 110002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0" y="0"/>
                <a:ext cx="24384000" cy="13716000"/>
              </a:xfrm>
              <a:prstGeom prst="rect">
                <a:avLst/>
              </a:prstGeom>
            </p:spPr>
          </p:pic>
          <p:pic>
            <p:nvPicPr>
              <p:cNvPr id="5" name="image 110005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>
              <a:xfrm>
                <a:off x="21043900" y="10121900"/>
                <a:ext cx="2413000" cy="3073400"/>
              </a:xfrm>
              <a:prstGeom prst="rect">
                <a:avLst/>
              </a:prstGeom>
            </p:spPr>
          </p:pic>
          <p:pic>
            <p:nvPicPr>
              <p:cNvPr id="5122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3850" y="735496"/>
                <a:ext cx="2062235" cy="1224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4" name="图片 13">
              <a:extLst>
                <a:ext uri="{FF2B5EF4-FFF2-40B4-BE49-F238E27FC236}">
                  <a16:creationId xmlns="" xmlns:a16="http://schemas.microsoft.com/office/drawing/2014/main" id="{F7494C3F-6EEE-4357-93C3-35CB9094E0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807" t="1399" r="64002" b="53090"/>
            <a:stretch/>
          </p:blipFill>
          <p:spPr>
            <a:xfrm>
              <a:off x="1379624" y="1191126"/>
              <a:ext cx="2120430" cy="1866900"/>
            </a:xfrm>
            <a:prstGeom prst="rect">
              <a:avLst/>
            </a:prstGeom>
          </p:spPr>
        </p:pic>
        <p:sp>
          <p:nvSpPr>
            <p:cNvPr id="15" name="文本框 25">
              <a:extLst>
                <a:ext uri="{FF2B5EF4-FFF2-40B4-BE49-F238E27FC236}">
                  <a16:creationId xmlns="" xmlns:a16="http://schemas.microsoft.com/office/drawing/2014/main" id="{3EFE99DC-BDCE-46B3-B1DB-B50DC6CA5632}"/>
                </a:ext>
              </a:extLst>
            </p:cNvPr>
            <p:cNvSpPr txBox="1"/>
            <p:nvPr/>
          </p:nvSpPr>
          <p:spPr>
            <a:xfrm>
              <a:off x="3500053" y="1539801"/>
              <a:ext cx="1017619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7200" b="1" dirty="0" smtClean="0">
                  <a:pattFill prst="wdDnDiag">
                    <a:fgClr>
                      <a:schemeClr val="accent5">
                        <a:lumMod val="40000"/>
                        <a:lumOff val="60000"/>
                      </a:schemeClr>
                    </a:fgClr>
                    <a:bgClr>
                      <a:schemeClr val="accent5">
                        <a:lumMod val="75000"/>
                      </a:schemeClr>
                    </a:bgClr>
                  </a:pattFill>
                  <a:latin typeface="方正喵呜体" panose="02010600010101010101" pitchFamily="2" charset="-122"/>
                  <a:ea typeface="方正喵呜体" panose="02010600010101010101" pitchFamily="2" charset="-122"/>
                  <a:cs typeface="萝莉体 第二版" panose="02000500000000000000" pitchFamily="2" charset="-122"/>
                  <a:sym typeface="+mn-lt"/>
                </a:rPr>
                <a:t>界面展示</a:t>
              </a:r>
              <a:r>
                <a:rPr lang="zh-CN" altLang="en-US" sz="4000" b="1" dirty="0" smtClean="0">
                  <a:pattFill prst="wdDnDiag">
                    <a:fgClr>
                      <a:schemeClr val="accent5">
                        <a:lumMod val="40000"/>
                        <a:lumOff val="60000"/>
                      </a:schemeClr>
                    </a:fgClr>
                    <a:bgClr>
                      <a:schemeClr val="accent5">
                        <a:lumMod val="75000"/>
                      </a:schemeClr>
                    </a:bgClr>
                  </a:pattFill>
                  <a:latin typeface="方正喵呜体" panose="02010600010101010101" pitchFamily="2" charset="-122"/>
                  <a:ea typeface="方正喵呜体" panose="02010600010101010101" pitchFamily="2" charset="-122"/>
                  <a:cs typeface="萝莉体 第二版" panose="02000500000000000000" pitchFamily="2" charset="-122"/>
                  <a:sym typeface="+mn-lt"/>
                </a:rPr>
                <a:t>（学生成绩查询界面）</a:t>
              </a:r>
              <a:endParaRPr lang="zh-CN" altLang="en-US" sz="4400" b="1" dirty="0">
                <a:pattFill prst="wdDnDiag">
                  <a:fgClr>
                    <a:schemeClr val="accent5">
                      <a:lumMod val="40000"/>
                      <a:lumOff val="60000"/>
                    </a:schemeClr>
                  </a:fgClr>
                  <a:bgClr>
                    <a:schemeClr val="accent5">
                      <a:lumMod val="75000"/>
                    </a:schemeClr>
                  </a:bgClr>
                </a:pattFill>
                <a:latin typeface="方正喵呜体" panose="02010600010101010101" pitchFamily="2" charset="-122"/>
                <a:ea typeface="方正喵呜体" panose="02010600010101010101" pitchFamily="2" charset="-122"/>
                <a:cs typeface="萝莉体 第二版" panose="02000500000000000000" pitchFamily="2" charset="-122"/>
                <a:sym typeface="+mn-lt"/>
              </a:endParaRPr>
            </a:p>
          </p:txBody>
        </p:sp>
      </p:grp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20"/>
          <a:stretch/>
        </p:blipFill>
        <p:spPr bwMode="auto">
          <a:xfrm>
            <a:off x="3363310" y="3231931"/>
            <a:ext cx="17478703" cy="8183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06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02" name="image 2000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750"/>
            <a:ext cx="24384000" cy="13716000"/>
          </a:xfrm>
          <a:prstGeom prst="rect">
            <a:avLst/>
          </a:prstGeom>
        </p:spPr>
      </p:pic>
      <p:sp>
        <p:nvSpPr>
          <p:cNvPr id="20004" name="Object 20004"/>
          <p:cNvSpPr txBox="1"/>
          <p:nvPr/>
        </p:nvSpPr>
        <p:spPr>
          <a:xfrm>
            <a:off x="3326658" y="7569200"/>
            <a:ext cx="6083300" cy="12192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0" b="0" i="0" spc="320" dirty="0">
                <a:solidFill>
                  <a:srgbClr val="134451">
                    <a:alpha val="100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CONTENTS</a:t>
            </a:r>
            <a:endParaRPr lang="en-US" dirty="0"/>
          </a:p>
        </p:txBody>
      </p:sp>
      <p:pic>
        <p:nvPicPr>
          <p:cNvPr id="20005" name="image 2000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374900" y="8915400"/>
            <a:ext cx="7988300" cy="50800"/>
          </a:xfrm>
          <a:prstGeom prst="rect">
            <a:avLst/>
          </a:prstGeom>
        </p:spPr>
      </p:pic>
      <p:pic>
        <p:nvPicPr>
          <p:cNvPr id="20006" name="image 2000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374900" y="4762500"/>
            <a:ext cx="7988300" cy="50800"/>
          </a:xfrm>
          <a:prstGeom prst="rect">
            <a:avLst/>
          </a:prstGeom>
        </p:spPr>
      </p:pic>
      <p:sp>
        <p:nvSpPr>
          <p:cNvPr id="20007" name="Object 20007"/>
          <p:cNvSpPr txBox="1"/>
          <p:nvPr/>
        </p:nvSpPr>
        <p:spPr>
          <a:xfrm>
            <a:off x="15325587" y="2476226"/>
            <a:ext cx="5473701" cy="8509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248333"/>
              </a:lnSpc>
            </a:pPr>
            <a:r>
              <a:rPr lang="zh-CN" altLang="en-US" sz="4500" b="0" i="0" spc="540" dirty="0" smtClean="0">
                <a:solidFill>
                  <a:srgbClr val="426974">
                    <a:alpha val="100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开发背景</a:t>
            </a:r>
            <a:endParaRPr lang="en-US" altLang="zh-CN" sz="4500" b="0" i="0" spc="540" dirty="0" smtClean="0">
              <a:solidFill>
                <a:srgbClr val="426974">
                  <a:alpha val="100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>
              <a:lnSpc>
                <a:spcPct val="248333"/>
              </a:lnSpc>
            </a:pPr>
            <a:r>
              <a:rPr lang="zh-CN" altLang="en-US" sz="4500" b="0" i="0" spc="540" dirty="0" smtClean="0">
                <a:solidFill>
                  <a:srgbClr val="426974">
                    <a:alpha val="100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网站分析</a:t>
            </a:r>
            <a:endParaRPr lang="en-US" altLang="zh-CN" sz="4500" b="0" i="0" spc="540" dirty="0" smtClean="0">
              <a:solidFill>
                <a:srgbClr val="426974">
                  <a:alpha val="100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>
              <a:lnSpc>
                <a:spcPct val="248333"/>
              </a:lnSpc>
            </a:pPr>
            <a:r>
              <a:rPr lang="zh-CN" altLang="en-US" sz="4500" spc="540" dirty="0" smtClean="0">
                <a:solidFill>
                  <a:srgbClr val="426974">
                    <a:alpha val="100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数据库设计</a:t>
            </a:r>
            <a:endParaRPr lang="en-US" altLang="zh-CN" sz="4500" spc="540" dirty="0" smtClean="0">
              <a:solidFill>
                <a:srgbClr val="426974">
                  <a:alpha val="100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>
              <a:lnSpc>
                <a:spcPct val="248333"/>
              </a:lnSpc>
            </a:pPr>
            <a:r>
              <a:rPr lang="zh-CN" altLang="en-US" sz="4500" spc="540" dirty="0" smtClean="0">
                <a:solidFill>
                  <a:srgbClr val="426974">
                    <a:alpha val="100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界面展示</a:t>
            </a:r>
            <a:endParaRPr lang="en-US" altLang="zh-CN" sz="4500" spc="540" dirty="0" smtClean="0">
              <a:solidFill>
                <a:srgbClr val="426974">
                  <a:alpha val="100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>
              <a:lnSpc>
                <a:spcPct val="248333"/>
              </a:lnSpc>
            </a:pPr>
            <a:r>
              <a:rPr lang="zh-CN" altLang="en-US" sz="4500" spc="540" dirty="0">
                <a:solidFill>
                  <a:srgbClr val="426974">
                    <a:alpha val="100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总结</a:t>
            </a:r>
            <a:endParaRPr lang="en-US" dirty="0"/>
          </a:p>
        </p:txBody>
      </p:sp>
      <p:sp>
        <p:nvSpPr>
          <p:cNvPr id="200011" name="Object 200011"/>
          <p:cNvSpPr txBox="1"/>
          <p:nvPr/>
        </p:nvSpPr>
        <p:spPr>
          <a:xfrm>
            <a:off x="13963029" y="8112530"/>
            <a:ext cx="825500" cy="9144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6000" b="1" i="0" spc="719" dirty="0">
                <a:solidFill>
                  <a:srgbClr val="FFFFFF">
                    <a:alpha val="100000"/>
                  </a:srgbClr>
                </a:solidFill>
                <a:latin typeface="SourceHanSansSC-Heavy"/>
                <a:ea typeface="SourceHanSansSC-Heavy"/>
              </a:rPr>
              <a:t>4</a:t>
            </a:r>
            <a:endParaRPr lang="en-US" dirty="0"/>
          </a:p>
        </p:txBody>
      </p:sp>
      <p:sp>
        <p:nvSpPr>
          <p:cNvPr id="200013" name="Object 200013"/>
          <p:cNvSpPr txBox="1"/>
          <p:nvPr/>
        </p:nvSpPr>
        <p:spPr>
          <a:xfrm>
            <a:off x="13963029" y="6385330"/>
            <a:ext cx="825500" cy="9144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6000" b="1" i="0" spc="719" dirty="0">
                <a:solidFill>
                  <a:srgbClr val="FFFFFF">
                    <a:alpha val="100000"/>
                  </a:srgbClr>
                </a:solidFill>
                <a:latin typeface="SourceHanSansSC-Heavy"/>
                <a:ea typeface="SourceHanSansSC-Heavy"/>
              </a:rPr>
              <a:t>3</a:t>
            </a:r>
            <a:endParaRPr lang="en-US" dirty="0"/>
          </a:p>
        </p:txBody>
      </p:sp>
      <p:sp>
        <p:nvSpPr>
          <p:cNvPr id="200015" name="Object 200015"/>
          <p:cNvSpPr txBox="1"/>
          <p:nvPr/>
        </p:nvSpPr>
        <p:spPr>
          <a:xfrm>
            <a:off x="13963029" y="4683530"/>
            <a:ext cx="825500" cy="9144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6000" b="1" i="0" spc="719" dirty="0">
                <a:solidFill>
                  <a:srgbClr val="FFFFFF">
                    <a:alpha val="100000"/>
                  </a:srgbClr>
                </a:solidFill>
                <a:latin typeface="SourceHanSansSC-Heavy"/>
                <a:ea typeface="SourceHanSansSC-Heavy"/>
              </a:rPr>
              <a:t>2</a:t>
            </a:r>
            <a:endParaRPr lang="en-US" dirty="0"/>
          </a:p>
        </p:txBody>
      </p:sp>
      <p:sp>
        <p:nvSpPr>
          <p:cNvPr id="200017" name="Object 200017"/>
          <p:cNvSpPr txBox="1"/>
          <p:nvPr/>
        </p:nvSpPr>
        <p:spPr>
          <a:xfrm>
            <a:off x="13963029" y="2969030"/>
            <a:ext cx="825500" cy="9144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6000" b="1" i="0" spc="719" dirty="0">
                <a:solidFill>
                  <a:srgbClr val="FFFFFF">
                    <a:alpha val="100000"/>
                  </a:srgbClr>
                </a:solidFill>
                <a:latin typeface="SourceHanSansSC-Heavy"/>
                <a:ea typeface="SourceHanSansSC-Heavy"/>
              </a:rPr>
              <a:t>1</a:t>
            </a:r>
            <a:endParaRPr lang="en-US" dirty="0"/>
          </a:p>
        </p:txBody>
      </p:sp>
      <p:pic>
        <p:nvPicPr>
          <p:cNvPr id="200018" name="image 20001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0878800" y="977900"/>
            <a:ext cx="1778000" cy="2247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4EC9BE1-8683-47E8-8052-3C0436029C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2228" y="4924830"/>
            <a:ext cx="4887077" cy="2872026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3809699" y="3008792"/>
            <a:ext cx="1208295" cy="7982897"/>
            <a:chOff x="13809699" y="3008792"/>
            <a:chExt cx="1208295" cy="7982897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6" t="3025" r="2735" b="2875"/>
            <a:stretch/>
          </p:blipFill>
          <p:spPr bwMode="auto">
            <a:xfrm>
              <a:off x="13809714" y="4707516"/>
              <a:ext cx="1195854" cy="118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09714" y="6406240"/>
              <a:ext cx="1198164" cy="118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09699" y="3008792"/>
              <a:ext cx="1207965" cy="118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09699" y="8104964"/>
              <a:ext cx="1198065" cy="118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09699" y="9803689"/>
              <a:ext cx="1208295" cy="118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04" grpId="0"/>
      <p:bldP spid="2000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02" name="image 13000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130003" name="image 13000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390900" y="3898900"/>
            <a:ext cx="5943600" cy="5943600"/>
          </a:xfrm>
          <a:prstGeom prst="rect">
            <a:avLst/>
          </a:prstGeom>
        </p:spPr>
      </p:pic>
      <p:pic>
        <p:nvPicPr>
          <p:cNvPr id="130004" name="image 13000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740400" y="7575215"/>
            <a:ext cx="3111500" cy="2032000"/>
          </a:xfrm>
          <a:prstGeom prst="rect">
            <a:avLst/>
          </a:prstGeom>
        </p:spPr>
      </p:pic>
      <p:pic>
        <p:nvPicPr>
          <p:cNvPr id="130005" name="image 13000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1043900" y="10121900"/>
            <a:ext cx="1752600" cy="2362200"/>
          </a:xfrm>
          <a:prstGeom prst="rect">
            <a:avLst/>
          </a:prstGeom>
        </p:spPr>
      </p:pic>
      <p:pic>
        <p:nvPicPr>
          <p:cNvPr id="130006" name="image 130006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4033500" y="9791700"/>
            <a:ext cx="7988300" cy="50800"/>
          </a:xfrm>
          <a:prstGeom prst="rect">
            <a:avLst/>
          </a:prstGeom>
        </p:spPr>
      </p:pic>
      <p:pic>
        <p:nvPicPr>
          <p:cNvPr id="130007" name="image 130007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4300200" y="7404100"/>
            <a:ext cx="7442200" cy="1320800"/>
          </a:xfrm>
          <a:prstGeom prst="rect">
            <a:avLst/>
          </a:prstGeom>
        </p:spPr>
      </p:pic>
      <p:pic>
        <p:nvPicPr>
          <p:cNvPr id="130008" name="image 130008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4033500" y="3898900"/>
            <a:ext cx="7988300" cy="50800"/>
          </a:xfrm>
          <a:prstGeom prst="rect">
            <a:avLst/>
          </a:prstGeom>
        </p:spPr>
      </p:pic>
      <p:sp>
        <p:nvSpPr>
          <p:cNvPr id="130009" name="Object 130009"/>
          <p:cNvSpPr txBox="1"/>
          <p:nvPr/>
        </p:nvSpPr>
        <p:spPr>
          <a:xfrm>
            <a:off x="3157143" y="4305586"/>
            <a:ext cx="6468338" cy="5093462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1670" b="0" i="0" spc="1266" dirty="0">
                <a:solidFill>
                  <a:srgbClr val="FFFFFF">
                    <a:alpha val="100000"/>
                  </a:srgbClr>
                </a:solidFill>
                <a:latin typeface="SourceHanSansSC-Heavy"/>
                <a:ea typeface="SourceHanSansSC-Heavy"/>
              </a:rPr>
              <a:t>5</a:t>
            </a:r>
            <a:endParaRPr lang="en-US" dirty="0"/>
          </a:p>
        </p:txBody>
      </p:sp>
      <p:sp>
        <p:nvSpPr>
          <p:cNvPr id="1300010" name="Object 1300010"/>
          <p:cNvSpPr txBox="1"/>
          <p:nvPr/>
        </p:nvSpPr>
        <p:spPr>
          <a:xfrm>
            <a:off x="14585950" y="5016500"/>
            <a:ext cx="6772425" cy="1919551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0" b="0" i="0" spc="1200" dirty="0">
                <a:solidFill>
                  <a:srgbClr val="426974">
                    <a:alpha val="100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第五章</a:t>
            </a:r>
            <a:endParaRPr lang="en-US" dirty="0"/>
          </a:p>
        </p:txBody>
      </p:sp>
      <p:sp>
        <p:nvSpPr>
          <p:cNvPr id="1300011" name="Object 1300011"/>
          <p:cNvSpPr txBox="1"/>
          <p:nvPr/>
        </p:nvSpPr>
        <p:spPr>
          <a:xfrm>
            <a:off x="15894050" y="7632700"/>
            <a:ext cx="4263705" cy="969278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6000" spc="600" dirty="0">
                <a:solidFill>
                  <a:srgbClr val="FFFFFF">
                    <a:alpha val="100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总结</a:t>
            </a:r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1A65F58A-1CEE-413F-B3D0-B842FF1374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14787" y="4118642"/>
            <a:ext cx="5332960" cy="54468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002" name="image 14000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140008" name="image 14000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841500" y="9588500"/>
            <a:ext cx="2197100" cy="939800"/>
          </a:xfrm>
          <a:prstGeom prst="rect">
            <a:avLst/>
          </a:prstGeom>
        </p:spPr>
      </p:pic>
      <p:pic>
        <p:nvPicPr>
          <p:cNvPr id="1400010" name="image 1400010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1645900" y="2743200"/>
            <a:ext cx="990600" cy="482600"/>
          </a:xfrm>
          <a:prstGeom prst="rect">
            <a:avLst/>
          </a:prstGeom>
        </p:spPr>
      </p:pic>
      <p:pic>
        <p:nvPicPr>
          <p:cNvPr id="1400011" name="image 140001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1645900" y="5321300"/>
            <a:ext cx="990600" cy="482600"/>
          </a:xfrm>
          <a:prstGeom prst="rect">
            <a:avLst/>
          </a:prstGeom>
        </p:spPr>
      </p:pic>
      <p:pic>
        <p:nvPicPr>
          <p:cNvPr id="1400012" name="image 140001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1645900" y="7912100"/>
            <a:ext cx="990600" cy="482600"/>
          </a:xfrm>
          <a:prstGeom prst="rect">
            <a:avLst/>
          </a:prstGeom>
        </p:spPr>
      </p:pic>
      <p:pic>
        <p:nvPicPr>
          <p:cNvPr id="1400013" name="image 1400013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1645900" y="10490200"/>
            <a:ext cx="990600" cy="4826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6A0026B0-C125-41B7-B842-47CAC9806E0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07" t="1399" r="64002" b="53090"/>
          <a:stretch/>
        </p:blipFill>
        <p:spPr>
          <a:xfrm>
            <a:off x="1379624" y="1191126"/>
            <a:ext cx="2120430" cy="18669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666A82E7-DFEB-45BA-8B7C-DC5C4ECAF75B}"/>
              </a:ext>
            </a:extLst>
          </p:cNvPr>
          <p:cNvSpPr txBox="1"/>
          <p:nvPr/>
        </p:nvSpPr>
        <p:spPr>
          <a:xfrm>
            <a:off x="3678957" y="1539801"/>
            <a:ext cx="6819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8000" b="1" dirty="0">
                <a:pattFill prst="wdDnDiag">
                  <a:fgClr>
                    <a:schemeClr val="bg2">
                      <a:lumMod val="40000"/>
                      <a:lumOff val="60000"/>
                    </a:schemeClr>
                  </a:fgClr>
                  <a:bgClr>
                    <a:schemeClr val="accent5">
                      <a:lumMod val="75000"/>
                    </a:schemeClr>
                  </a:bgClr>
                </a:pattFill>
                <a:latin typeface="方正喵呜体" panose="02010600010101010101" pitchFamily="2" charset="-122"/>
                <a:ea typeface="方正喵呜体" panose="02010600010101010101" pitchFamily="2" charset="-122"/>
                <a:cs typeface="萝莉体 第二版" panose="02000500000000000000" pitchFamily="2" charset="-122"/>
                <a:sym typeface="+mn-lt"/>
              </a:rPr>
              <a:t>总结</a:t>
            </a:r>
          </a:p>
        </p:txBody>
      </p:sp>
      <p:grpSp>
        <p:nvGrpSpPr>
          <p:cNvPr id="14" name="PA_chenying0907 5">
            <a:extLst>
              <a:ext uri="{FF2B5EF4-FFF2-40B4-BE49-F238E27FC236}">
                <a16:creationId xmlns="" xmlns:a16="http://schemas.microsoft.com/office/drawing/2014/main" id="{018EE304-FB3A-4F52-AB86-725C60C4B93C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 flipH="1">
            <a:off x="20337719" y="1017709"/>
            <a:ext cx="2827081" cy="2524859"/>
            <a:chOff x="6208713" y="1243013"/>
            <a:chExt cx="706438" cy="620713"/>
          </a:xfrm>
          <a:solidFill>
            <a:srgbClr val="456975"/>
          </a:solidFill>
        </p:grpSpPr>
        <p:sp>
          <p:nvSpPr>
            <p:cNvPr id="19" name="chenying0907 804">
              <a:extLst>
                <a:ext uri="{FF2B5EF4-FFF2-40B4-BE49-F238E27FC236}">
                  <a16:creationId xmlns="" xmlns:a16="http://schemas.microsoft.com/office/drawing/2014/main" id="{A844DF90-121A-49E0-8437-3A189E8D1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0626" y="1622425"/>
              <a:ext cx="26988" cy="68263"/>
            </a:xfrm>
            <a:custGeom>
              <a:avLst/>
              <a:gdLst/>
              <a:ahLst/>
              <a:cxnLst>
                <a:cxn ang="0">
                  <a:pos x="51" y="5"/>
                </a:cxn>
                <a:cxn ang="0">
                  <a:pos x="51" y="5"/>
                </a:cxn>
                <a:cxn ang="0">
                  <a:pos x="50" y="3"/>
                </a:cxn>
                <a:cxn ang="0">
                  <a:pos x="49" y="1"/>
                </a:cxn>
                <a:cxn ang="0">
                  <a:pos x="48" y="1"/>
                </a:cxn>
                <a:cxn ang="0">
                  <a:pos x="46" y="0"/>
                </a:cxn>
                <a:cxn ang="0">
                  <a:pos x="44" y="1"/>
                </a:cxn>
                <a:cxn ang="0">
                  <a:pos x="43" y="1"/>
                </a:cxn>
                <a:cxn ang="0">
                  <a:pos x="42" y="3"/>
                </a:cxn>
                <a:cxn ang="0">
                  <a:pos x="41" y="5"/>
                </a:cxn>
                <a:cxn ang="0">
                  <a:pos x="41" y="5"/>
                </a:cxn>
                <a:cxn ang="0">
                  <a:pos x="40" y="14"/>
                </a:cxn>
                <a:cxn ang="0">
                  <a:pos x="37" y="25"/>
                </a:cxn>
                <a:cxn ang="0">
                  <a:pos x="34" y="35"/>
                </a:cxn>
                <a:cxn ang="0">
                  <a:pos x="30" y="44"/>
                </a:cxn>
                <a:cxn ang="0">
                  <a:pos x="21" y="64"/>
                </a:cxn>
                <a:cxn ang="0">
                  <a:pos x="13" y="82"/>
                </a:cxn>
                <a:cxn ang="0">
                  <a:pos x="13" y="82"/>
                </a:cxn>
                <a:cxn ang="0">
                  <a:pos x="9" y="92"/>
                </a:cxn>
                <a:cxn ang="0">
                  <a:pos x="3" y="105"/>
                </a:cxn>
                <a:cxn ang="0">
                  <a:pos x="1" y="112"/>
                </a:cxn>
                <a:cxn ang="0">
                  <a:pos x="0" y="119"/>
                </a:cxn>
                <a:cxn ang="0">
                  <a:pos x="1" y="124"/>
                </a:cxn>
                <a:cxn ang="0">
                  <a:pos x="2" y="126"/>
                </a:cxn>
                <a:cxn ang="0">
                  <a:pos x="4" y="128"/>
                </a:cxn>
                <a:cxn ang="0">
                  <a:pos x="4" y="128"/>
                </a:cxn>
                <a:cxn ang="0">
                  <a:pos x="6" y="129"/>
                </a:cxn>
                <a:cxn ang="0">
                  <a:pos x="9" y="129"/>
                </a:cxn>
                <a:cxn ang="0">
                  <a:pos x="12" y="128"/>
                </a:cxn>
                <a:cxn ang="0">
                  <a:pos x="13" y="126"/>
                </a:cxn>
                <a:cxn ang="0">
                  <a:pos x="13" y="125"/>
                </a:cxn>
                <a:cxn ang="0">
                  <a:pos x="13" y="123"/>
                </a:cxn>
                <a:cxn ang="0">
                  <a:pos x="11" y="122"/>
                </a:cxn>
                <a:cxn ang="0">
                  <a:pos x="11" y="122"/>
                </a:cxn>
                <a:cxn ang="0">
                  <a:pos x="11" y="120"/>
                </a:cxn>
                <a:cxn ang="0">
                  <a:pos x="10" y="117"/>
                </a:cxn>
                <a:cxn ang="0">
                  <a:pos x="11" y="109"/>
                </a:cxn>
                <a:cxn ang="0">
                  <a:pos x="14" y="100"/>
                </a:cxn>
                <a:cxn ang="0">
                  <a:pos x="19" y="90"/>
                </a:cxn>
                <a:cxn ang="0">
                  <a:pos x="27" y="69"/>
                </a:cxn>
                <a:cxn ang="0">
                  <a:pos x="33" y="58"/>
                </a:cxn>
                <a:cxn ang="0">
                  <a:pos x="33" y="58"/>
                </a:cxn>
                <a:cxn ang="0">
                  <a:pos x="43" y="36"/>
                </a:cxn>
                <a:cxn ang="0">
                  <a:pos x="46" y="26"/>
                </a:cxn>
                <a:cxn ang="0">
                  <a:pos x="49" y="14"/>
                </a:cxn>
                <a:cxn ang="0">
                  <a:pos x="49" y="14"/>
                </a:cxn>
                <a:cxn ang="0">
                  <a:pos x="50" y="13"/>
                </a:cxn>
                <a:cxn ang="0">
                  <a:pos x="51" y="11"/>
                </a:cxn>
                <a:cxn ang="0">
                  <a:pos x="51" y="5"/>
                </a:cxn>
              </a:cxnLst>
              <a:rect l="0" t="0" r="r" b="b"/>
              <a:pathLst>
                <a:path w="51" h="129">
                  <a:moveTo>
                    <a:pt x="51" y="5"/>
                  </a:moveTo>
                  <a:lnTo>
                    <a:pt x="51" y="5"/>
                  </a:lnTo>
                  <a:lnTo>
                    <a:pt x="50" y="3"/>
                  </a:lnTo>
                  <a:lnTo>
                    <a:pt x="49" y="1"/>
                  </a:lnTo>
                  <a:lnTo>
                    <a:pt x="48" y="1"/>
                  </a:lnTo>
                  <a:lnTo>
                    <a:pt x="46" y="0"/>
                  </a:lnTo>
                  <a:lnTo>
                    <a:pt x="44" y="1"/>
                  </a:lnTo>
                  <a:lnTo>
                    <a:pt x="43" y="1"/>
                  </a:lnTo>
                  <a:lnTo>
                    <a:pt x="42" y="3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0" y="14"/>
                  </a:lnTo>
                  <a:lnTo>
                    <a:pt x="37" y="25"/>
                  </a:lnTo>
                  <a:lnTo>
                    <a:pt x="34" y="35"/>
                  </a:lnTo>
                  <a:lnTo>
                    <a:pt x="30" y="44"/>
                  </a:lnTo>
                  <a:lnTo>
                    <a:pt x="21" y="64"/>
                  </a:lnTo>
                  <a:lnTo>
                    <a:pt x="13" y="82"/>
                  </a:lnTo>
                  <a:lnTo>
                    <a:pt x="13" y="82"/>
                  </a:lnTo>
                  <a:lnTo>
                    <a:pt x="9" y="92"/>
                  </a:lnTo>
                  <a:lnTo>
                    <a:pt x="3" y="105"/>
                  </a:lnTo>
                  <a:lnTo>
                    <a:pt x="1" y="112"/>
                  </a:lnTo>
                  <a:lnTo>
                    <a:pt x="0" y="119"/>
                  </a:lnTo>
                  <a:lnTo>
                    <a:pt x="1" y="124"/>
                  </a:lnTo>
                  <a:lnTo>
                    <a:pt x="2" y="126"/>
                  </a:lnTo>
                  <a:lnTo>
                    <a:pt x="4" y="128"/>
                  </a:lnTo>
                  <a:lnTo>
                    <a:pt x="4" y="128"/>
                  </a:lnTo>
                  <a:lnTo>
                    <a:pt x="6" y="129"/>
                  </a:lnTo>
                  <a:lnTo>
                    <a:pt x="9" y="129"/>
                  </a:lnTo>
                  <a:lnTo>
                    <a:pt x="12" y="128"/>
                  </a:lnTo>
                  <a:lnTo>
                    <a:pt x="13" y="126"/>
                  </a:lnTo>
                  <a:lnTo>
                    <a:pt x="13" y="125"/>
                  </a:lnTo>
                  <a:lnTo>
                    <a:pt x="13" y="123"/>
                  </a:lnTo>
                  <a:lnTo>
                    <a:pt x="11" y="122"/>
                  </a:lnTo>
                  <a:lnTo>
                    <a:pt x="11" y="122"/>
                  </a:lnTo>
                  <a:lnTo>
                    <a:pt x="11" y="120"/>
                  </a:lnTo>
                  <a:lnTo>
                    <a:pt x="10" y="117"/>
                  </a:lnTo>
                  <a:lnTo>
                    <a:pt x="11" y="109"/>
                  </a:lnTo>
                  <a:lnTo>
                    <a:pt x="14" y="100"/>
                  </a:lnTo>
                  <a:lnTo>
                    <a:pt x="19" y="90"/>
                  </a:lnTo>
                  <a:lnTo>
                    <a:pt x="27" y="69"/>
                  </a:lnTo>
                  <a:lnTo>
                    <a:pt x="33" y="58"/>
                  </a:lnTo>
                  <a:lnTo>
                    <a:pt x="33" y="58"/>
                  </a:lnTo>
                  <a:lnTo>
                    <a:pt x="43" y="36"/>
                  </a:lnTo>
                  <a:lnTo>
                    <a:pt x="46" y="26"/>
                  </a:lnTo>
                  <a:lnTo>
                    <a:pt x="49" y="14"/>
                  </a:lnTo>
                  <a:lnTo>
                    <a:pt x="49" y="14"/>
                  </a:lnTo>
                  <a:lnTo>
                    <a:pt x="50" y="13"/>
                  </a:lnTo>
                  <a:lnTo>
                    <a:pt x="51" y="11"/>
                  </a:lnTo>
                  <a:lnTo>
                    <a:pt x="51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325120" tIns="162560" rIns="325120" bIns="1625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400"/>
            </a:p>
          </p:txBody>
        </p:sp>
        <p:sp>
          <p:nvSpPr>
            <p:cNvPr id="20" name="chenying0907 805">
              <a:extLst>
                <a:ext uri="{FF2B5EF4-FFF2-40B4-BE49-F238E27FC236}">
                  <a16:creationId xmlns="" xmlns:a16="http://schemas.microsoft.com/office/drawing/2014/main" id="{18D3B090-9DAB-4006-BD66-D4F850A55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5076" y="1671638"/>
              <a:ext cx="15875" cy="41275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7" y="38"/>
                </a:cxn>
                <a:cxn ang="0">
                  <a:pos x="2" y="56"/>
                </a:cxn>
                <a:cxn ang="0">
                  <a:pos x="1" y="65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1" y="76"/>
                </a:cxn>
                <a:cxn ang="0">
                  <a:pos x="2" y="77"/>
                </a:cxn>
                <a:cxn ang="0">
                  <a:pos x="3" y="78"/>
                </a:cxn>
                <a:cxn ang="0">
                  <a:pos x="5" y="78"/>
                </a:cxn>
                <a:cxn ang="0">
                  <a:pos x="6" y="78"/>
                </a:cxn>
                <a:cxn ang="0">
                  <a:pos x="8" y="77"/>
                </a:cxn>
                <a:cxn ang="0">
                  <a:pos x="9" y="76"/>
                </a:cxn>
                <a:cxn ang="0">
                  <a:pos x="9" y="74"/>
                </a:cxn>
                <a:cxn ang="0">
                  <a:pos x="9" y="74"/>
                </a:cxn>
                <a:cxn ang="0">
                  <a:pos x="10" y="65"/>
                </a:cxn>
                <a:cxn ang="0">
                  <a:pos x="11" y="57"/>
                </a:cxn>
                <a:cxn ang="0">
                  <a:pos x="16" y="39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1"/>
                </a:cxn>
                <a:cxn ang="0">
                  <a:pos x="21" y="2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78">
                  <a:moveTo>
                    <a:pt x="20" y="3"/>
                  </a:moveTo>
                  <a:lnTo>
                    <a:pt x="20" y="3"/>
                  </a:lnTo>
                  <a:lnTo>
                    <a:pt x="7" y="38"/>
                  </a:lnTo>
                  <a:lnTo>
                    <a:pt x="2" y="56"/>
                  </a:lnTo>
                  <a:lnTo>
                    <a:pt x="1" y="65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1" y="76"/>
                  </a:lnTo>
                  <a:lnTo>
                    <a:pt x="2" y="77"/>
                  </a:lnTo>
                  <a:lnTo>
                    <a:pt x="3" y="78"/>
                  </a:lnTo>
                  <a:lnTo>
                    <a:pt x="5" y="78"/>
                  </a:lnTo>
                  <a:lnTo>
                    <a:pt x="6" y="78"/>
                  </a:lnTo>
                  <a:lnTo>
                    <a:pt x="8" y="77"/>
                  </a:lnTo>
                  <a:lnTo>
                    <a:pt x="9" y="76"/>
                  </a:lnTo>
                  <a:lnTo>
                    <a:pt x="9" y="74"/>
                  </a:lnTo>
                  <a:lnTo>
                    <a:pt x="9" y="74"/>
                  </a:lnTo>
                  <a:lnTo>
                    <a:pt x="10" y="65"/>
                  </a:lnTo>
                  <a:lnTo>
                    <a:pt x="11" y="57"/>
                  </a:lnTo>
                  <a:lnTo>
                    <a:pt x="16" y="39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325120" tIns="162560" rIns="325120" bIns="1625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400"/>
            </a:p>
          </p:txBody>
        </p:sp>
        <p:sp>
          <p:nvSpPr>
            <p:cNvPr id="21" name="chenying0907 806">
              <a:extLst>
                <a:ext uri="{FF2B5EF4-FFF2-40B4-BE49-F238E27FC236}">
                  <a16:creationId xmlns="" xmlns:a16="http://schemas.microsoft.com/office/drawing/2014/main" id="{A79B42E3-7AE1-4569-A0B5-A61E1E580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9526" y="1677988"/>
              <a:ext cx="20638" cy="69850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32" y="4"/>
                </a:cxn>
                <a:cxn ang="0">
                  <a:pos x="20" y="33"/>
                </a:cxn>
                <a:cxn ang="0">
                  <a:pos x="11" y="63"/>
                </a:cxn>
                <a:cxn ang="0">
                  <a:pos x="6" y="79"/>
                </a:cxn>
                <a:cxn ang="0">
                  <a:pos x="3" y="94"/>
                </a:cxn>
                <a:cxn ang="0">
                  <a:pos x="1" y="110"/>
                </a:cxn>
                <a:cxn ang="0">
                  <a:pos x="0" y="125"/>
                </a:cxn>
                <a:cxn ang="0">
                  <a:pos x="0" y="125"/>
                </a:cxn>
                <a:cxn ang="0">
                  <a:pos x="0" y="127"/>
                </a:cxn>
                <a:cxn ang="0">
                  <a:pos x="1" y="128"/>
                </a:cxn>
                <a:cxn ang="0">
                  <a:pos x="3" y="129"/>
                </a:cxn>
                <a:cxn ang="0">
                  <a:pos x="4" y="130"/>
                </a:cxn>
                <a:cxn ang="0">
                  <a:pos x="6" y="129"/>
                </a:cxn>
                <a:cxn ang="0">
                  <a:pos x="7" y="128"/>
                </a:cxn>
                <a:cxn ang="0">
                  <a:pos x="9" y="127"/>
                </a:cxn>
                <a:cxn ang="0">
                  <a:pos x="9" y="125"/>
                </a:cxn>
                <a:cxn ang="0">
                  <a:pos x="9" y="125"/>
                </a:cxn>
                <a:cxn ang="0">
                  <a:pos x="10" y="110"/>
                </a:cxn>
                <a:cxn ang="0">
                  <a:pos x="12" y="94"/>
                </a:cxn>
                <a:cxn ang="0">
                  <a:pos x="16" y="80"/>
                </a:cxn>
                <a:cxn ang="0">
                  <a:pos x="20" y="64"/>
                </a:cxn>
                <a:cxn ang="0">
                  <a:pos x="30" y="35"/>
                </a:cxn>
                <a:cxn ang="0">
                  <a:pos x="40" y="6"/>
                </a:cxn>
                <a:cxn ang="0">
                  <a:pos x="40" y="6"/>
                </a:cxn>
                <a:cxn ang="0">
                  <a:pos x="41" y="4"/>
                </a:cxn>
                <a:cxn ang="0">
                  <a:pos x="40" y="2"/>
                </a:cxn>
                <a:cxn ang="0">
                  <a:pos x="39" y="1"/>
                </a:cxn>
                <a:cxn ang="0">
                  <a:pos x="37" y="1"/>
                </a:cxn>
                <a:cxn ang="0">
                  <a:pos x="36" y="0"/>
                </a:cxn>
                <a:cxn ang="0">
                  <a:pos x="34" y="1"/>
                </a:cxn>
                <a:cxn ang="0">
                  <a:pos x="33" y="2"/>
                </a:cxn>
                <a:cxn ang="0">
                  <a:pos x="32" y="4"/>
                </a:cxn>
                <a:cxn ang="0">
                  <a:pos x="32" y="4"/>
                </a:cxn>
              </a:cxnLst>
              <a:rect l="0" t="0" r="r" b="b"/>
              <a:pathLst>
                <a:path w="41" h="130">
                  <a:moveTo>
                    <a:pt x="32" y="4"/>
                  </a:moveTo>
                  <a:lnTo>
                    <a:pt x="32" y="4"/>
                  </a:lnTo>
                  <a:lnTo>
                    <a:pt x="20" y="33"/>
                  </a:lnTo>
                  <a:lnTo>
                    <a:pt x="11" y="63"/>
                  </a:lnTo>
                  <a:lnTo>
                    <a:pt x="6" y="79"/>
                  </a:lnTo>
                  <a:lnTo>
                    <a:pt x="3" y="94"/>
                  </a:lnTo>
                  <a:lnTo>
                    <a:pt x="1" y="11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0" y="127"/>
                  </a:lnTo>
                  <a:lnTo>
                    <a:pt x="1" y="128"/>
                  </a:lnTo>
                  <a:lnTo>
                    <a:pt x="3" y="129"/>
                  </a:lnTo>
                  <a:lnTo>
                    <a:pt x="4" y="130"/>
                  </a:lnTo>
                  <a:lnTo>
                    <a:pt x="6" y="129"/>
                  </a:lnTo>
                  <a:lnTo>
                    <a:pt x="7" y="128"/>
                  </a:lnTo>
                  <a:lnTo>
                    <a:pt x="9" y="127"/>
                  </a:lnTo>
                  <a:lnTo>
                    <a:pt x="9" y="125"/>
                  </a:lnTo>
                  <a:lnTo>
                    <a:pt x="9" y="125"/>
                  </a:lnTo>
                  <a:lnTo>
                    <a:pt x="10" y="110"/>
                  </a:lnTo>
                  <a:lnTo>
                    <a:pt x="12" y="94"/>
                  </a:lnTo>
                  <a:lnTo>
                    <a:pt x="16" y="80"/>
                  </a:lnTo>
                  <a:lnTo>
                    <a:pt x="20" y="64"/>
                  </a:lnTo>
                  <a:lnTo>
                    <a:pt x="30" y="35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41" y="4"/>
                  </a:lnTo>
                  <a:lnTo>
                    <a:pt x="40" y="2"/>
                  </a:lnTo>
                  <a:lnTo>
                    <a:pt x="39" y="1"/>
                  </a:lnTo>
                  <a:lnTo>
                    <a:pt x="37" y="1"/>
                  </a:lnTo>
                  <a:lnTo>
                    <a:pt x="36" y="0"/>
                  </a:lnTo>
                  <a:lnTo>
                    <a:pt x="34" y="1"/>
                  </a:lnTo>
                  <a:lnTo>
                    <a:pt x="33" y="2"/>
                  </a:lnTo>
                  <a:lnTo>
                    <a:pt x="32" y="4"/>
                  </a:lnTo>
                  <a:lnTo>
                    <a:pt x="32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325120" tIns="162560" rIns="325120" bIns="1625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400"/>
            </a:p>
          </p:txBody>
        </p:sp>
        <p:sp>
          <p:nvSpPr>
            <p:cNvPr id="22" name="chenying0907 807">
              <a:extLst>
                <a:ext uri="{FF2B5EF4-FFF2-40B4-BE49-F238E27FC236}">
                  <a16:creationId xmlns="" xmlns:a16="http://schemas.microsoft.com/office/drawing/2014/main" id="{411ECBA0-9CFC-4109-855B-81519703E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863" y="1708150"/>
              <a:ext cx="20638" cy="55563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32" y="4"/>
                </a:cxn>
                <a:cxn ang="0">
                  <a:pos x="27" y="17"/>
                </a:cxn>
                <a:cxn ang="0">
                  <a:pos x="23" y="28"/>
                </a:cxn>
                <a:cxn ang="0">
                  <a:pos x="13" y="51"/>
                </a:cxn>
                <a:cxn ang="0">
                  <a:pos x="8" y="63"/>
                </a:cxn>
                <a:cxn ang="0">
                  <a:pos x="4" y="74"/>
                </a:cxn>
                <a:cxn ang="0">
                  <a:pos x="1" y="8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3" y="104"/>
                </a:cxn>
                <a:cxn ang="0">
                  <a:pos x="4" y="104"/>
                </a:cxn>
                <a:cxn ang="0">
                  <a:pos x="6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9" y="100"/>
                </a:cxn>
                <a:cxn ang="0">
                  <a:pos x="9" y="100"/>
                </a:cxn>
                <a:cxn ang="0">
                  <a:pos x="10" y="87"/>
                </a:cxn>
                <a:cxn ang="0">
                  <a:pos x="13" y="75"/>
                </a:cxn>
                <a:cxn ang="0">
                  <a:pos x="17" y="64"/>
                </a:cxn>
                <a:cxn ang="0">
                  <a:pos x="22" y="53"/>
                </a:cxn>
                <a:cxn ang="0">
                  <a:pos x="33" y="30"/>
                </a:cxn>
                <a:cxn ang="0">
                  <a:pos x="37" y="19"/>
                </a:cxn>
                <a:cxn ang="0">
                  <a:pos x="41" y="6"/>
                </a:cxn>
                <a:cxn ang="0">
                  <a:pos x="41" y="6"/>
                </a:cxn>
                <a:cxn ang="0">
                  <a:pos x="41" y="4"/>
                </a:cxn>
                <a:cxn ang="0">
                  <a:pos x="40" y="2"/>
                </a:cxn>
                <a:cxn ang="0">
                  <a:pos x="39" y="1"/>
                </a:cxn>
                <a:cxn ang="0">
                  <a:pos x="37" y="1"/>
                </a:cxn>
                <a:cxn ang="0">
                  <a:pos x="35" y="0"/>
                </a:cxn>
                <a:cxn ang="0">
                  <a:pos x="34" y="1"/>
                </a:cxn>
                <a:cxn ang="0">
                  <a:pos x="33" y="2"/>
                </a:cxn>
                <a:cxn ang="0">
                  <a:pos x="32" y="4"/>
                </a:cxn>
                <a:cxn ang="0">
                  <a:pos x="32" y="4"/>
                </a:cxn>
              </a:cxnLst>
              <a:rect l="0" t="0" r="r" b="b"/>
              <a:pathLst>
                <a:path w="41" h="104">
                  <a:moveTo>
                    <a:pt x="32" y="4"/>
                  </a:moveTo>
                  <a:lnTo>
                    <a:pt x="32" y="4"/>
                  </a:lnTo>
                  <a:lnTo>
                    <a:pt x="27" y="17"/>
                  </a:lnTo>
                  <a:lnTo>
                    <a:pt x="23" y="28"/>
                  </a:lnTo>
                  <a:lnTo>
                    <a:pt x="13" y="51"/>
                  </a:lnTo>
                  <a:lnTo>
                    <a:pt x="8" y="63"/>
                  </a:lnTo>
                  <a:lnTo>
                    <a:pt x="4" y="74"/>
                  </a:lnTo>
                  <a:lnTo>
                    <a:pt x="1" y="8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3" y="104"/>
                  </a:lnTo>
                  <a:lnTo>
                    <a:pt x="4" y="104"/>
                  </a:lnTo>
                  <a:lnTo>
                    <a:pt x="6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9" y="100"/>
                  </a:lnTo>
                  <a:lnTo>
                    <a:pt x="9" y="100"/>
                  </a:lnTo>
                  <a:lnTo>
                    <a:pt x="10" y="87"/>
                  </a:lnTo>
                  <a:lnTo>
                    <a:pt x="13" y="75"/>
                  </a:lnTo>
                  <a:lnTo>
                    <a:pt x="17" y="64"/>
                  </a:lnTo>
                  <a:lnTo>
                    <a:pt x="22" y="53"/>
                  </a:lnTo>
                  <a:lnTo>
                    <a:pt x="33" y="30"/>
                  </a:lnTo>
                  <a:lnTo>
                    <a:pt x="37" y="19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4"/>
                  </a:lnTo>
                  <a:lnTo>
                    <a:pt x="40" y="2"/>
                  </a:lnTo>
                  <a:lnTo>
                    <a:pt x="39" y="1"/>
                  </a:lnTo>
                  <a:lnTo>
                    <a:pt x="37" y="1"/>
                  </a:lnTo>
                  <a:lnTo>
                    <a:pt x="35" y="0"/>
                  </a:lnTo>
                  <a:lnTo>
                    <a:pt x="34" y="1"/>
                  </a:lnTo>
                  <a:lnTo>
                    <a:pt x="33" y="2"/>
                  </a:lnTo>
                  <a:lnTo>
                    <a:pt x="32" y="4"/>
                  </a:lnTo>
                  <a:lnTo>
                    <a:pt x="32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325120" tIns="162560" rIns="325120" bIns="1625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400"/>
            </a:p>
          </p:txBody>
        </p:sp>
        <p:sp>
          <p:nvSpPr>
            <p:cNvPr id="23" name="chenying0907 809">
              <a:extLst>
                <a:ext uri="{FF2B5EF4-FFF2-40B4-BE49-F238E27FC236}">
                  <a16:creationId xmlns="" xmlns:a16="http://schemas.microsoft.com/office/drawing/2014/main" id="{D6C42742-39E2-4E8D-9437-F9DA2E2BE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8900" y="1719263"/>
              <a:ext cx="31750" cy="65088"/>
            </a:xfrm>
            <a:custGeom>
              <a:avLst/>
              <a:gdLst/>
              <a:ahLst/>
              <a:cxnLst>
                <a:cxn ang="0">
                  <a:pos x="51" y="2"/>
                </a:cxn>
                <a:cxn ang="0">
                  <a:pos x="51" y="2"/>
                </a:cxn>
                <a:cxn ang="0">
                  <a:pos x="37" y="25"/>
                </a:cxn>
                <a:cxn ang="0">
                  <a:pos x="25" y="44"/>
                </a:cxn>
                <a:cxn ang="0">
                  <a:pos x="14" y="64"/>
                </a:cxn>
                <a:cxn ang="0">
                  <a:pos x="6" y="83"/>
                </a:cxn>
                <a:cxn ang="0">
                  <a:pos x="2" y="93"/>
                </a:cxn>
                <a:cxn ang="0">
                  <a:pos x="0" y="101"/>
                </a:cxn>
                <a:cxn ang="0">
                  <a:pos x="0" y="108"/>
                </a:cxn>
                <a:cxn ang="0">
                  <a:pos x="1" y="114"/>
                </a:cxn>
                <a:cxn ang="0">
                  <a:pos x="2" y="116"/>
                </a:cxn>
                <a:cxn ang="0">
                  <a:pos x="5" y="119"/>
                </a:cxn>
                <a:cxn ang="0">
                  <a:pos x="7" y="120"/>
                </a:cxn>
                <a:cxn ang="0">
                  <a:pos x="10" y="123"/>
                </a:cxn>
                <a:cxn ang="0">
                  <a:pos x="10" y="123"/>
                </a:cxn>
                <a:cxn ang="0">
                  <a:pos x="12" y="123"/>
                </a:cxn>
                <a:cxn ang="0">
                  <a:pos x="14" y="123"/>
                </a:cxn>
                <a:cxn ang="0">
                  <a:pos x="15" y="120"/>
                </a:cxn>
                <a:cxn ang="0">
                  <a:pos x="16" y="119"/>
                </a:cxn>
                <a:cxn ang="0">
                  <a:pos x="15" y="115"/>
                </a:cxn>
                <a:cxn ang="0">
                  <a:pos x="14" y="114"/>
                </a:cxn>
                <a:cxn ang="0">
                  <a:pos x="13" y="113"/>
                </a:cxn>
                <a:cxn ang="0">
                  <a:pos x="13" y="113"/>
                </a:cxn>
                <a:cxn ang="0">
                  <a:pos x="11" y="112"/>
                </a:cxn>
                <a:cxn ang="0">
                  <a:pos x="10" y="111"/>
                </a:cxn>
                <a:cxn ang="0">
                  <a:pos x="10" y="107"/>
                </a:cxn>
                <a:cxn ang="0">
                  <a:pos x="10" y="102"/>
                </a:cxn>
                <a:cxn ang="0">
                  <a:pos x="12" y="96"/>
                </a:cxn>
                <a:cxn ang="0">
                  <a:pos x="18" y="80"/>
                </a:cxn>
                <a:cxn ang="0">
                  <a:pos x="27" y="62"/>
                </a:cxn>
                <a:cxn ang="0">
                  <a:pos x="47" y="27"/>
                </a:cxn>
                <a:cxn ang="0">
                  <a:pos x="59" y="7"/>
                </a:cxn>
                <a:cxn ang="0">
                  <a:pos x="59" y="7"/>
                </a:cxn>
                <a:cxn ang="0">
                  <a:pos x="60" y="5"/>
                </a:cxn>
                <a:cxn ang="0">
                  <a:pos x="59" y="3"/>
                </a:cxn>
                <a:cxn ang="0">
                  <a:pos x="59" y="1"/>
                </a:cxn>
                <a:cxn ang="0">
                  <a:pos x="57" y="0"/>
                </a:cxn>
                <a:cxn ang="0">
                  <a:pos x="56" y="0"/>
                </a:cxn>
                <a:cxn ang="0">
                  <a:pos x="54" y="0"/>
                </a:cxn>
                <a:cxn ang="0">
                  <a:pos x="52" y="0"/>
                </a:cxn>
                <a:cxn ang="0">
                  <a:pos x="51" y="2"/>
                </a:cxn>
                <a:cxn ang="0">
                  <a:pos x="51" y="2"/>
                </a:cxn>
              </a:cxnLst>
              <a:rect l="0" t="0" r="r" b="b"/>
              <a:pathLst>
                <a:path w="60" h="123">
                  <a:moveTo>
                    <a:pt x="51" y="2"/>
                  </a:moveTo>
                  <a:lnTo>
                    <a:pt x="51" y="2"/>
                  </a:lnTo>
                  <a:lnTo>
                    <a:pt x="37" y="25"/>
                  </a:lnTo>
                  <a:lnTo>
                    <a:pt x="25" y="44"/>
                  </a:lnTo>
                  <a:lnTo>
                    <a:pt x="14" y="64"/>
                  </a:lnTo>
                  <a:lnTo>
                    <a:pt x="6" y="83"/>
                  </a:lnTo>
                  <a:lnTo>
                    <a:pt x="2" y="93"/>
                  </a:lnTo>
                  <a:lnTo>
                    <a:pt x="0" y="101"/>
                  </a:lnTo>
                  <a:lnTo>
                    <a:pt x="0" y="108"/>
                  </a:lnTo>
                  <a:lnTo>
                    <a:pt x="1" y="114"/>
                  </a:lnTo>
                  <a:lnTo>
                    <a:pt x="2" y="116"/>
                  </a:lnTo>
                  <a:lnTo>
                    <a:pt x="5" y="119"/>
                  </a:lnTo>
                  <a:lnTo>
                    <a:pt x="7" y="120"/>
                  </a:lnTo>
                  <a:lnTo>
                    <a:pt x="10" y="123"/>
                  </a:lnTo>
                  <a:lnTo>
                    <a:pt x="10" y="123"/>
                  </a:lnTo>
                  <a:lnTo>
                    <a:pt x="12" y="123"/>
                  </a:lnTo>
                  <a:lnTo>
                    <a:pt x="14" y="123"/>
                  </a:lnTo>
                  <a:lnTo>
                    <a:pt x="15" y="120"/>
                  </a:lnTo>
                  <a:lnTo>
                    <a:pt x="16" y="119"/>
                  </a:lnTo>
                  <a:lnTo>
                    <a:pt x="15" y="115"/>
                  </a:lnTo>
                  <a:lnTo>
                    <a:pt x="14" y="114"/>
                  </a:lnTo>
                  <a:lnTo>
                    <a:pt x="13" y="113"/>
                  </a:lnTo>
                  <a:lnTo>
                    <a:pt x="13" y="113"/>
                  </a:lnTo>
                  <a:lnTo>
                    <a:pt x="11" y="112"/>
                  </a:lnTo>
                  <a:lnTo>
                    <a:pt x="10" y="111"/>
                  </a:lnTo>
                  <a:lnTo>
                    <a:pt x="10" y="107"/>
                  </a:lnTo>
                  <a:lnTo>
                    <a:pt x="10" y="102"/>
                  </a:lnTo>
                  <a:lnTo>
                    <a:pt x="12" y="96"/>
                  </a:lnTo>
                  <a:lnTo>
                    <a:pt x="18" y="80"/>
                  </a:lnTo>
                  <a:lnTo>
                    <a:pt x="27" y="62"/>
                  </a:lnTo>
                  <a:lnTo>
                    <a:pt x="47" y="27"/>
                  </a:lnTo>
                  <a:lnTo>
                    <a:pt x="59" y="7"/>
                  </a:lnTo>
                  <a:lnTo>
                    <a:pt x="59" y="7"/>
                  </a:lnTo>
                  <a:lnTo>
                    <a:pt x="60" y="5"/>
                  </a:lnTo>
                  <a:lnTo>
                    <a:pt x="59" y="3"/>
                  </a:lnTo>
                  <a:lnTo>
                    <a:pt x="59" y="1"/>
                  </a:lnTo>
                  <a:lnTo>
                    <a:pt x="57" y="0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1" y="2"/>
                  </a:lnTo>
                  <a:lnTo>
                    <a:pt x="51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325120" tIns="162560" rIns="325120" bIns="1625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400"/>
            </a:p>
          </p:txBody>
        </p:sp>
        <p:sp>
          <p:nvSpPr>
            <p:cNvPr id="24" name="chenying0907 810">
              <a:extLst>
                <a:ext uri="{FF2B5EF4-FFF2-40B4-BE49-F238E27FC236}">
                  <a16:creationId xmlns="" xmlns:a16="http://schemas.microsoft.com/office/drawing/2014/main" id="{3FA5D175-5498-4477-98E6-FB5DA5954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8588" y="1731963"/>
              <a:ext cx="28575" cy="65088"/>
            </a:xfrm>
            <a:custGeom>
              <a:avLst/>
              <a:gdLst/>
              <a:ahLst/>
              <a:cxnLst>
                <a:cxn ang="0">
                  <a:pos x="45" y="1"/>
                </a:cxn>
                <a:cxn ang="0">
                  <a:pos x="45" y="1"/>
                </a:cxn>
                <a:cxn ang="0">
                  <a:pos x="40" y="8"/>
                </a:cxn>
                <a:cxn ang="0">
                  <a:pos x="34" y="14"/>
                </a:cxn>
                <a:cxn ang="0">
                  <a:pos x="25" y="26"/>
                </a:cxn>
                <a:cxn ang="0">
                  <a:pos x="16" y="41"/>
                </a:cxn>
                <a:cxn ang="0">
                  <a:pos x="10" y="55"/>
                </a:cxn>
                <a:cxn ang="0">
                  <a:pos x="6" y="71"/>
                </a:cxn>
                <a:cxn ang="0">
                  <a:pos x="3" y="87"/>
                </a:cxn>
                <a:cxn ang="0">
                  <a:pos x="1" y="103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5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119"/>
                </a:cxn>
                <a:cxn ang="0">
                  <a:pos x="10" y="104"/>
                </a:cxn>
                <a:cxn ang="0">
                  <a:pos x="12" y="88"/>
                </a:cxn>
                <a:cxn ang="0">
                  <a:pos x="15" y="74"/>
                </a:cxn>
                <a:cxn ang="0">
                  <a:pos x="19" y="59"/>
                </a:cxn>
                <a:cxn ang="0">
                  <a:pos x="25" y="45"/>
                </a:cxn>
                <a:cxn ang="0">
                  <a:pos x="33" y="31"/>
                </a:cxn>
                <a:cxn ang="0">
                  <a:pos x="41" y="19"/>
                </a:cxn>
                <a:cxn ang="0">
                  <a:pos x="53" y="9"/>
                </a:cxn>
                <a:cxn ang="0">
                  <a:pos x="53" y="9"/>
                </a:cxn>
                <a:cxn ang="0">
                  <a:pos x="54" y="7"/>
                </a:cxn>
                <a:cxn ang="0">
                  <a:pos x="54" y="6"/>
                </a:cxn>
                <a:cxn ang="0">
                  <a:pos x="54" y="3"/>
                </a:cxn>
                <a:cxn ang="0">
                  <a:pos x="53" y="2"/>
                </a:cxn>
                <a:cxn ang="0">
                  <a:pos x="50" y="1"/>
                </a:cxn>
                <a:cxn ang="0">
                  <a:pos x="49" y="0"/>
                </a:cxn>
                <a:cxn ang="0">
                  <a:pos x="47" y="0"/>
                </a:cxn>
                <a:cxn ang="0">
                  <a:pos x="45" y="1"/>
                </a:cxn>
                <a:cxn ang="0">
                  <a:pos x="45" y="1"/>
                </a:cxn>
              </a:cxnLst>
              <a:rect l="0" t="0" r="r" b="b"/>
              <a:pathLst>
                <a:path w="54" h="123">
                  <a:moveTo>
                    <a:pt x="45" y="1"/>
                  </a:moveTo>
                  <a:lnTo>
                    <a:pt x="45" y="1"/>
                  </a:lnTo>
                  <a:lnTo>
                    <a:pt x="40" y="8"/>
                  </a:lnTo>
                  <a:lnTo>
                    <a:pt x="34" y="14"/>
                  </a:lnTo>
                  <a:lnTo>
                    <a:pt x="25" y="26"/>
                  </a:lnTo>
                  <a:lnTo>
                    <a:pt x="16" y="41"/>
                  </a:lnTo>
                  <a:lnTo>
                    <a:pt x="10" y="55"/>
                  </a:lnTo>
                  <a:lnTo>
                    <a:pt x="6" y="71"/>
                  </a:lnTo>
                  <a:lnTo>
                    <a:pt x="3" y="87"/>
                  </a:lnTo>
                  <a:lnTo>
                    <a:pt x="1" y="103"/>
                  </a:ln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5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119"/>
                  </a:lnTo>
                  <a:lnTo>
                    <a:pt x="10" y="104"/>
                  </a:lnTo>
                  <a:lnTo>
                    <a:pt x="12" y="88"/>
                  </a:lnTo>
                  <a:lnTo>
                    <a:pt x="15" y="74"/>
                  </a:lnTo>
                  <a:lnTo>
                    <a:pt x="19" y="59"/>
                  </a:lnTo>
                  <a:lnTo>
                    <a:pt x="25" y="45"/>
                  </a:lnTo>
                  <a:lnTo>
                    <a:pt x="33" y="31"/>
                  </a:lnTo>
                  <a:lnTo>
                    <a:pt x="41" y="19"/>
                  </a:lnTo>
                  <a:lnTo>
                    <a:pt x="53" y="9"/>
                  </a:lnTo>
                  <a:lnTo>
                    <a:pt x="53" y="9"/>
                  </a:lnTo>
                  <a:lnTo>
                    <a:pt x="54" y="7"/>
                  </a:lnTo>
                  <a:lnTo>
                    <a:pt x="54" y="6"/>
                  </a:lnTo>
                  <a:lnTo>
                    <a:pt x="54" y="3"/>
                  </a:lnTo>
                  <a:lnTo>
                    <a:pt x="53" y="2"/>
                  </a:lnTo>
                  <a:lnTo>
                    <a:pt x="50" y="1"/>
                  </a:lnTo>
                  <a:lnTo>
                    <a:pt x="49" y="0"/>
                  </a:lnTo>
                  <a:lnTo>
                    <a:pt x="47" y="0"/>
                  </a:lnTo>
                  <a:lnTo>
                    <a:pt x="45" y="1"/>
                  </a:lnTo>
                  <a:lnTo>
                    <a:pt x="45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325120" tIns="162560" rIns="325120" bIns="1625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400"/>
            </a:p>
          </p:txBody>
        </p:sp>
        <p:sp>
          <p:nvSpPr>
            <p:cNvPr id="25" name="chenying0907 811">
              <a:extLst>
                <a:ext uri="{FF2B5EF4-FFF2-40B4-BE49-F238E27FC236}">
                  <a16:creationId xmlns="" xmlns:a16="http://schemas.microsoft.com/office/drawing/2014/main" id="{25978A54-3F2E-490E-BD46-5E5880DF80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3038" y="1739900"/>
              <a:ext cx="25400" cy="61913"/>
            </a:xfrm>
            <a:custGeom>
              <a:avLst/>
              <a:gdLst/>
              <a:ahLst/>
              <a:cxnLst>
                <a:cxn ang="0">
                  <a:pos x="39" y="3"/>
                </a:cxn>
                <a:cxn ang="0">
                  <a:pos x="39" y="3"/>
                </a:cxn>
                <a:cxn ang="0">
                  <a:pos x="27" y="29"/>
                </a:cxn>
                <a:cxn ang="0">
                  <a:pos x="17" y="56"/>
                </a:cxn>
                <a:cxn ang="0">
                  <a:pos x="8" y="82"/>
                </a:cxn>
                <a:cxn ang="0">
                  <a:pos x="4" y="96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1" y="113"/>
                </a:cxn>
                <a:cxn ang="0">
                  <a:pos x="4" y="116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10" y="112"/>
                </a:cxn>
                <a:cxn ang="0">
                  <a:pos x="10" y="112"/>
                </a:cxn>
                <a:cxn ang="0">
                  <a:pos x="13" y="99"/>
                </a:cxn>
                <a:cxn ang="0">
                  <a:pos x="16" y="85"/>
                </a:cxn>
                <a:cxn ang="0">
                  <a:pos x="25" y="58"/>
                </a:cxn>
                <a:cxn ang="0">
                  <a:pos x="37" y="32"/>
                </a:cxn>
                <a:cxn ang="0">
                  <a:pos x="47" y="5"/>
                </a:cxn>
                <a:cxn ang="0">
                  <a:pos x="47" y="5"/>
                </a:cxn>
                <a:cxn ang="0">
                  <a:pos x="48" y="3"/>
                </a:cxn>
                <a:cxn ang="0">
                  <a:pos x="47" y="2"/>
                </a:cxn>
                <a:cxn ang="0">
                  <a:pos x="46" y="1"/>
                </a:cxn>
                <a:cxn ang="0">
                  <a:pos x="45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39" y="3"/>
                </a:cxn>
                <a:cxn ang="0">
                  <a:pos x="39" y="3"/>
                </a:cxn>
              </a:cxnLst>
              <a:rect l="0" t="0" r="r" b="b"/>
              <a:pathLst>
                <a:path w="48" h="117">
                  <a:moveTo>
                    <a:pt x="39" y="3"/>
                  </a:moveTo>
                  <a:lnTo>
                    <a:pt x="39" y="3"/>
                  </a:lnTo>
                  <a:lnTo>
                    <a:pt x="27" y="29"/>
                  </a:lnTo>
                  <a:lnTo>
                    <a:pt x="17" y="56"/>
                  </a:lnTo>
                  <a:lnTo>
                    <a:pt x="8" y="82"/>
                  </a:lnTo>
                  <a:lnTo>
                    <a:pt x="4" y="9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1" y="113"/>
                  </a:lnTo>
                  <a:lnTo>
                    <a:pt x="4" y="116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10" y="112"/>
                  </a:lnTo>
                  <a:lnTo>
                    <a:pt x="10" y="112"/>
                  </a:lnTo>
                  <a:lnTo>
                    <a:pt x="13" y="99"/>
                  </a:lnTo>
                  <a:lnTo>
                    <a:pt x="16" y="85"/>
                  </a:lnTo>
                  <a:lnTo>
                    <a:pt x="25" y="58"/>
                  </a:lnTo>
                  <a:lnTo>
                    <a:pt x="37" y="32"/>
                  </a:lnTo>
                  <a:lnTo>
                    <a:pt x="47" y="5"/>
                  </a:lnTo>
                  <a:lnTo>
                    <a:pt x="47" y="5"/>
                  </a:lnTo>
                  <a:lnTo>
                    <a:pt x="48" y="3"/>
                  </a:lnTo>
                  <a:lnTo>
                    <a:pt x="47" y="2"/>
                  </a:lnTo>
                  <a:lnTo>
                    <a:pt x="46" y="1"/>
                  </a:lnTo>
                  <a:lnTo>
                    <a:pt x="45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39" y="3"/>
                  </a:lnTo>
                  <a:lnTo>
                    <a:pt x="39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325120" tIns="162560" rIns="325120" bIns="1625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400"/>
            </a:p>
          </p:txBody>
        </p:sp>
        <p:sp>
          <p:nvSpPr>
            <p:cNvPr id="26" name="chenying0907 812">
              <a:extLst>
                <a:ext uri="{FF2B5EF4-FFF2-40B4-BE49-F238E27FC236}">
                  <a16:creationId xmlns="" xmlns:a16="http://schemas.microsoft.com/office/drawing/2014/main" id="{1FB61718-0173-4B2E-9305-7A1E61188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2250" y="1743075"/>
              <a:ext cx="28575" cy="61913"/>
            </a:xfrm>
            <a:custGeom>
              <a:avLst/>
              <a:gdLst/>
              <a:ahLst/>
              <a:cxnLst>
                <a:cxn ang="0">
                  <a:pos x="45" y="2"/>
                </a:cxn>
                <a:cxn ang="0">
                  <a:pos x="45" y="2"/>
                </a:cxn>
                <a:cxn ang="0">
                  <a:pos x="37" y="14"/>
                </a:cxn>
                <a:cxn ang="0">
                  <a:pos x="28" y="27"/>
                </a:cxn>
                <a:cxn ang="0">
                  <a:pos x="22" y="40"/>
                </a:cxn>
                <a:cxn ang="0">
                  <a:pos x="16" y="54"/>
                </a:cxn>
                <a:cxn ang="0">
                  <a:pos x="11" y="67"/>
                </a:cxn>
                <a:cxn ang="0">
                  <a:pos x="7" y="82"/>
                </a:cxn>
                <a:cxn ang="0">
                  <a:pos x="3" y="96"/>
                </a:cxn>
                <a:cxn ang="0">
                  <a:pos x="0" y="111"/>
                </a:cxn>
                <a:cxn ang="0">
                  <a:pos x="0" y="111"/>
                </a:cxn>
                <a:cxn ang="0">
                  <a:pos x="0" y="114"/>
                </a:cxn>
                <a:cxn ang="0">
                  <a:pos x="3" y="116"/>
                </a:cxn>
                <a:cxn ang="0">
                  <a:pos x="6" y="117"/>
                </a:cxn>
                <a:cxn ang="0">
                  <a:pos x="8" y="115"/>
                </a:cxn>
                <a:cxn ang="0">
                  <a:pos x="14" y="108"/>
                </a:cxn>
                <a:cxn ang="0">
                  <a:pos x="14" y="108"/>
                </a:cxn>
                <a:cxn ang="0">
                  <a:pos x="16" y="106"/>
                </a:cxn>
                <a:cxn ang="0">
                  <a:pos x="15" y="104"/>
                </a:cxn>
                <a:cxn ang="0">
                  <a:pos x="14" y="102"/>
                </a:cxn>
                <a:cxn ang="0">
                  <a:pos x="12" y="101"/>
                </a:cxn>
                <a:cxn ang="0">
                  <a:pos x="12" y="101"/>
                </a:cxn>
                <a:cxn ang="0">
                  <a:pos x="18" y="75"/>
                </a:cxn>
                <a:cxn ang="0">
                  <a:pos x="22" y="63"/>
                </a:cxn>
                <a:cxn ang="0">
                  <a:pos x="27" y="52"/>
                </a:cxn>
                <a:cxn ang="0">
                  <a:pos x="33" y="39"/>
                </a:cxn>
                <a:cxn ang="0">
                  <a:pos x="39" y="28"/>
                </a:cxn>
                <a:cxn ang="0">
                  <a:pos x="45" y="18"/>
                </a:cxn>
                <a:cxn ang="0">
                  <a:pos x="53" y="6"/>
                </a:cxn>
                <a:cxn ang="0">
                  <a:pos x="53" y="6"/>
                </a:cxn>
                <a:cxn ang="0">
                  <a:pos x="54" y="5"/>
                </a:cxn>
                <a:cxn ang="0">
                  <a:pos x="54" y="3"/>
                </a:cxn>
                <a:cxn ang="0">
                  <a:pos x="53" y="2"/>
                </a:cxn>
                <a:cxn ang="0">
                  <a:pos x="52" y="1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5" y="2"/>
                </a:cxn>
                <a:cxn ang="0">
                  <a:pos x="45" y="2"/>
                </a:cxn>
              </a:cxnLst>
              <a:rect l="0" t="0" r="r" b="b"/>
              <a:pathLst>
                <a:path w="54" h="117">
                  <a:moveTo>
                    <a:pt x="45" y="2"/>
                  </a:moveTo>
                  <a:lnTo>
                    <a:pt x="45" y="2"/>
                  </a:lnTo>
                  <a:lnTo>
                    <a:pt x="37" y="14"/>
                  </a:lnTo>
                  <a:lnTo>
                    <a:pt x="28" y="27"/>
                  </a:lnTo>
                  <a:lnTo>
                    <a:pt x="22" y="40"/>
                  </a:lnTo>
                  <a:lnTo>
                    <a:pt x="16" y="54"/>
                  </a:lnTo>
                  <a:lnTo>
                    <a:pt x="11" y="67"/>
                  </a:lnTo>
                  <a:lnTo>
                    <a:pt x="7" y="82"/>
                  </a:lnTo>
                  <a:lnTo>
                    <a:pt x="3" y="96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14"/>
                  </a:lnTo>
                  <a:lnTo>
                    <a:pt x="3" y="116"/>
                  </a:lnTo>
                  <a:lnTo>
                    <a:pt x="6" y="117"/>
                  </a:lnTo>
                  <a:lnTo>
                    <a:pt x="8" y="115"/>
                  </a:lnTo>
                  <a:lnTo>
                    <a:pt x="14" y="108"/>
                  </a:lnTo>
                  <a:lnTo>
                    <a:pt x="14" y="108"/>
                  </a:lnTo>
                  <a:lnTo>
                    <a:pt x="16" y="106"/>
                  </a:lnTo>
                  <a:lnTo>
                    <a:pt x="15" y="104"/>
                  </a:lnTo>
                  <a:lnTo>
                    <a:pt x="14" y="102"/>
                  </a:lnTo>
                  <a:lnTo>
                    <a:pt x="12" y="101"/>
                  </a:lnTo>
                  <a:lnTo>
                    <a:pt x="12" y="101"/>
                  </a:lnTo>
                  <a:lnTo>
                    <a:pt x="18" y="75"/>
                  </a:lnTo>
                  <a:lnTo>
                    <a:pt x="22" y="63"/>
                  </a:lnTo>
                  <a:lnTo>
                    <a:pt x="27" y="52"/>
                  </a:lnTo>
                  <a:lnTo>
                    <a:pt x="33" y="39"/>
                  </a:lnTo>
                  <a:lnTo>
                    <a:pt x="39" y="28"/>
                  </a:lnTo>
                  <a:lnTo>
                    <a:pt x="45" y="18"/>
                  </a:lnTo>
                  <a:lnTo>
                    <a:pt x="53" y="6"/>
                  </a:lnTo>
                  <a:lnTo>
                    <a:pt x="53" y="6"/>
                  </a:lnTo>
                  <a:lnTo>
                    <a:pt x="54" y="5"/>
                  </a:lnTo>
                  <a:lnTo>
                    <a:pt x="54" y="3"/>
                  </a:lnTo>
                  <a:lnTo>
                    <a:pt x="53" y="2"/>
                  </a:lnTo>
                  <a:lnTo>
                    <a:pt x="52" y="1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5" y="2"/>
                  </a:lnTo>
                  <a:lnTo>
                    <a:pt x="45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325120" tIns="162560" rIns="325120" bIns="1625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400"/>
            </a:p>
          </p:txBody>
        </p:sp>
        <p:sp>
          <p:nvSpPr>
            <p:cNvPr id="27" name="chenying0907 813">
              <a:extLst>
                <a:ext uri="{FF2B5EF4-FFF2-40B4-BE49-F238E27FC236}">
                  <a16:creationId xmlns="" xmlns:a16="http://schemas.microsoft.com/office/drawing/2014/main" id="{8F712F9F-55A1-4BA2-804C-0B0782462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9400" y="1741488"/>
              <a:ext cx="28575" cy="55563"/>
            </a:xfrm>
            <a:custGeom>
              <a:avLst/>
              <a:gdLst/>
              <a:ahLst/>
              <a:cxnLst>
                <a:cxn ang="0">
                  <a:pos x="44" y="3"/>
                </a:cxn>
                <a:cxn ang="0">
                  <a:pos x="44" y="3"/>
                </a:cxn>
                <a:cxn ang="0">
                  <a:pos x="39" y="14"/>
                </a:cxn>
                <a:cxn ang="0">
                  <a:pos x="35" y="26"/>
                </a:cxn>
                <a:cxn ang="0">
                  <a:pos x="35" y="26"/>
                </a:cxn>
                <a:cxn ang="0">
                  <a:pos x="34" y="32"/>
                </a:cxn>
                <a:cxn ang="0">
                  <a:pos x="33" y="38"/>
                </a:cxn>
                <a:cxn ang="0">
                  <a:pos x="32" y="44"/>
                </a:cxn>
                <a:cxn ang="0">
                  <a:pos x="31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25" y="55"/>
                </a:cxn>
                <a:cxn ang="0">
                  <a:pos x="22" y="61"/>
                </a:cxn>
                <a:cxn ang="0">
                  <a:pos x="15" y="73"/>
                </a:cxn>
                <a:cxn ang="0">
                  <a:pos x="9" y="86"/>
                </a:cxn>
                <a:cxn ang="0">
                  <a:pos x="5" y="91"/>
                </a:cxn>
                <a:cxn ang="0">
                  <a:pos x="1" y="97"/>
                </a:cxn>
                <a:cxn ang="0">
                  <a:pos x="1" y="97"/>
                </a:cxn>
                <a:cxn ang="0">
                  <a:pos x="0" y="98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3" y="104"/>
                </a:cxn>
                <a:cxn ang="0">
                  <a:pos x="4" y="105"/>
                </a:cxn>
                <a:cxn ang="0">
                  <a:pos x="6" y="104"/>
                </a:cxn>
                <a:cxn ang="0">
                  <a:pos x="7" y="103"/>
                </a:cxn>
                <a:cxn ang="0">
                  <a:pos x="7" y="103"/>
                </a:cxn>
                <a:cxn ang="0">
                  <a:pos x="14" y="94"/>
                </a:cxn>
                <a:cxn ang="0">
                  <a:pos x="21" y="84"/>
                </a:cxn>
                <a:cxn ang="0">
                  <a:pos x="31" y="63"/>
                </a:cxn>
                <a:cxn ang="0">
                  <a:pos x="31" y="63"/>
                </a:cxn>
                <a:cxn ang="0">
                  <a:pos x="34" y="60"/>
                </a:cxn>
                <a:cxn ang="0">
                  <a:pos x="37" y="57"/>
                </a:cxn>
                <a:cxn ang="0">
                  <a:pos x="39" y="54"/>
                </a:cxn>
                <a:cxn ang="0">
                  <a:pos x="40" y="50"/>
                </a:cxn>
                <a:cxn ang="0">
                  <a:pos x="40" y="50"/>
                </a:cxn>
                <a:cxn ang="0">
                  <a:pos x="42" y="38"/>
                </a:cxn>
                <a:cxn ang="0">
                  <a:pos x="44" y="28"/>
                </a:cxn>
                <a:cxn ang="0">
                  <a:pos x="48" y="18"/>
                </a:cxn>
                <a:cxn ang="0">
                  <a:pos x="53" y="7"/>
                </a:cxn>
                <a:cxn ang="0">
                  <a:pos x="53" y="7"/>
                </a:cxn>
                <a:cxn ang="0">
                  <a:pos x="53" y="5"/>
                </a:cxn>
                <a:cxn ang="0">
                  <a:pos x="53" y="4"/>
                </a:cxn>
                <a:cxn ang="0">
                  <a:pos x="51" y="1"/>
                </a:cxn>
                <a:cxn ang="0">
                  <a:pos x="48" y="0"/>
                </a:cxn>
                <a:cxn ang="0">
                  <a:pos x="47" y="0"/>
                </a:cxn>
                <a:cxn ang="0">
                  <a:pos x="45" y="1"/>
                </a:cxn>
                <a:cxn ang="0">
                  <a:pos x="44" y="3"/>
                </a:cxn>
                <a:cxn ang="0">
                  <a:pos x="44" y="3"/>
                </a:cxn>
              </a:cxnLst>
              <a:rect l="0" t="0" r="r" b="b"/>
              <a:pathLst>
                <a:path w="53" h="105">
                  <a:moveTo>
                    <a:pt x="44" y="3"/>
                  </a:moveTo>
                  <a:lnTo>
                    <a:pt x="44" y="3"/>
                  </a:lnTo>
                  <a:lnTo>
                    <a:pt x="39" y="14"/>
                  </a:lnTo>
                  <a:lnTo>
                    <a:pt x="35" y="26"/>
                  </a:lnTo>
                  <a:lnTo>
                    <a:pt x="35" y="26"/>
                  </a:lnTo>
                  <a:lnTo>
                    <a:pt x="34" y="32"/>
                  </a:lnTo>
                  <a:lnTo>
                    <a:pt x="33" y="38"/>
                  </a:lnTo>
                  <a:lnTo>
                    <a:pt x="32" y="44"/>
                  </a:lnTo>
                  <a:lnTo>
                    <a:pt x="31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25" y="55"/>
                  </a:lnTo>
                  <a:lnTo>
                    <a:pt x="22" y="61"/>
                  </a:lnTo>
                  <a:lnTo>
                    <a:pt x="15" y="73"/>
                  </a:lnTo>
                  <a:lnTo>
                    <a:pt x="9" y="86"/>
                  </a:lnTo>
                  <a:lnTo>
                    <a:pt x="5" y="91"/>
                  </a:lnTo>
                  <a:lnTo>
                    <a:pt x="1" y="97"/>
                  </a:lnTo>
                  <a:lnTo>
                    <a:pt x="1" y="97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3" y="104"/>
                  </a:lnTo>
                  <a:lnTo>
                    <a:pt x="4" y="105"/>
                  </a:lnTo>
                  <a:lnTo>
                    <a:pt x="6" y="104"/>
                  </a:lnTo>
                  <a:lnTo>
                    <a:pt x="7" y="103"/>
                  </a:lnTo>
                  <a:lnTo>
                    <a:pt x="7" y="103"/>
                  </a:lnTo>
                  <a:lnTo>
                    <a:pt x="14" y="94"/>
                  </a:lnTo>
                  <a:lnTo>
                    <a:pt x="21" y="84"/>
                  </a:lnTo>
                  <a:lnTo>
                    <a:pt x="31" y="63"/>
                  </a:lnTo>
                  <a:lnTo>
                    <a:pt x="31" y="63"/>
                  </a:lnTo>
                  <a:lnTo>
                    <a:pt x="34" y="60"/>
                  </a:lnTo>
                  <a:lnTo>
                    <a:pt x="37" y="57"/>
                  </a:lnTo>
                  <a:lnTo>
                    <a:pt x="39" y="54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2" y="38"/>
                  </a:lnTo>
                  <a:lnTo>
                    <a:pt x="44" y="28"/>
                  </a:lnTo>
                  <a:lnTo>
                    <a:pt x="48" y="18"/>
                  </a:lnTo>
                  <a:lnTo>
                    <a:pt x="53" y="7"/>
                  </a:lnTo>
                  <a:lnTo>
                    <a:pt x="53" y="7"/>
                  </a:lnTo>
                  <a:lnTo>
                    <a:pt x="53" y="5"/>
                  </a:lnTo>
                  <a:lnTo>
                    <a:pt x="53" y="4"/>
                  </a:lnTo>
                  <a:lnTo>
                    <a:pt x="51" y="1"/>
                  </a:lnTo>
                  <a:lnTo>
                    <a:pt x="48" y="0"/>
                  </a:lnTo>
                  <a:lnTo>
                    <a:pt x="47" y="0"/>
                  </a:lnTo>
                  <a:lnTo>
                    <a:pt x="45" y="1"/>
                  </a:lnTo>
                  <a:lnTo>
                    <a:pt x="44" y="3"/>
                  </a:lnTo>
                  <a:lnTo>
                    <a:pt x="44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325120" tIns="162560" rIns="325120" bIns="1625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400"/>
            </a:p>
          </p:txBody>
        </p:sp>
        <p:sp>
          <p:nvSpPr>
            <p:cNvPr id="28" name="chenying0907 814">
              <a:extLst>
                <a:ext uri="{FF2B5EF4-FFF2-40B4-BE49-F238E27FC236}">
                  <a16:creationId xmlns="" xmlns:a16="http://schemas.microsoft.com/office/drawing/2014/main" id="{D8C39E42-334B-486E-8301-E06B9A074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3850" y="1739900"/>
              <a:ext cx="20638" cy="53975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32" y="4"/>
                </a:cxn>
                <a:cxn ang="0">
                  <a:pos x="29" y="16"/>
                </a:cxn>
                <a:cxn ang="0">
                  <a:pos x="26" y="28"/>
                </a:cxn>
                <a:cxn ang="0">
                  <a:pos x="22" y="40"/>
                </a:cxn>
                <a:cxn ang="0">
                  <a:pos x="18" y="51"/>
                </a:cxn>
                <a:cxn ang="0">
                  <a:pos x="8" y="74"/>
                </a:cxn>
                <a:cxn ang="0">
                  <a:pos x="4" y="8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100"/>
                </a:cxn>
                <a:cxn ang="0">
                  <a:pos x="1" y="101"/>
                </a:cxn>
                <a:cxn ang="0">
                  <a:pos x="2" y="102"/>
                </a:cxn>
                <a:cxn ang="0">
                  <a:pos x="4" y="103"/>
                </a:cxn>
                <a:cxn ang="0">
                  <a:pos x="5" y="103"/>
                </a:cxn>
                <a:cxn ang="0">
                  <a:pos x="7" y="103"/>
                </a:cxn>
                <a:cxn ang="0">
                  <a:pos x="8" y="102"/>
                </a:cxn>
                <a:cxn ang="0">
                  <a:pos x="9" y="100"/>
                </a:cxn>
                <a:cxn ang="0">
                  <a:pos x="9" y="100"/>
                </a:cxn>
                <a:cxn ang="0">
                  <a:pos x="12" y="88"/>
                </a:cxn>
                <a:cxn ang="0">
                  <a:pos x="17" y="76"/>
                </a:cxn>
                <a:cxn ang="0">
                  <a:pos x="27" y="53"/>
                </a:cxn>
                <a:cxn ang="0">
                  <a:pos x="32" y="41"/>
                </a:cxn>
                <a:cxn ang="0">
                  <a:pos x="36" y="29"/>
                </a:cxn>
                <a:cxn ang="0">
                  <a:pos x="39" y="16"/>
                </a:cxn>
                <a:cxn ang="0">
                  <a:pos x="41" y="4"/>
                </a:cxn>
                <a:cxn ang="0">
                  <a:pos x="41" y="4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5" y="0"/>
                </a:cxn>
                <a:cxn ang="0">
                  <a:pos x="33" y="1"/>
                </a:cxn>
                <a:cxn ang="0">
                  <a:pos x="32" y="2"/>
                </a:cxn>
                <a:cxn ang="0">
                  <a:pos x="32" y="4"/>
                </a:cxn>
                <a:cxn ang="0">
                  <a:pos x="32" y="4"/>
                </a:cxn>
              </a:cxnLst>
              <a:rect l="0" t="0" r="r" b="b"/>
              <a:pathLst>
                <a:path w="41" h="103">
                  <a:moveTo>
                    <a:pt x="32" y="4"/>
                  </a:moveTo>
                  <a:lnTo>
                    <a:pt x="32" y="4"/>
                  </a:lnTo>
                  <a:lnTo>
                    <a:pt x="29" y="16"/>
                  </a:lnTo>
                  <a:lnTo>
                    <a:pt x="26" y="28"/>
                  </a:lnTo>
                  <a:lnTo>
                    <a:pt x="22" y="40"/>
                  </a:lnTo>
                  <a:lnTo>
                    <a:pt x="18" y="51"/>
                  </a:lnTo>
                  <a:lnTo>
                    <a:pt x="8" y="74"/>
                  </a:lnTo>
                  <a:lnTo>
                    <a:pt x="4" y="8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1" y="101"/>
                  </a:lnTo>
                  <a:lnTo>
                    <a:pt x="2" y="102"/>
                  </a:lnTo>
                  <a:lnTo>
                    <a:pt x="4" y="103"/>
                  </a:lnTo>
                  <a:lnTo>
                    <a:pt x="5" y="103"/>
                  </a:lnTo>
                  <a:lnTo>
                    <a:pt x="7" y="103"/>
                  </a:lnTo>
                  <a:lnTo>
                    <a:pt x="8" y="102"/>
                  </a:lnTo>
                  <a:lnTo>
                    <a:pt x="9" y="100"/>
                  </a:lnTo>
                  <a:lnTo>
                    <a:pt x="9" y="100"/>
                  </a:lnTo>
                  <a:lnTo>
                    <a:pt x="12" y="88"/>
                  </a:lnTo>
                  <a:lnTo>
                    <a:pt x="17" y="76"/>
                  </a:lnTo>
                  <a:lnTo>
                    <a:pt x="27" y="53"/>
                  </a:lnTo>
                  <a:lnTo>
                    <a:pt x="32" y="41"/>
                  </a:lnTo>
                  <a:lnTo>
                    <a:pt x="36" y="29"/>
                  </a:lnTo>
                  <a:lnTo>
                    <a:pt x="39" y="16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2"/>
                  </a:lnTo>
                  <a:lnTo>
                    <a:pt x="32" y="4"/>
                  </a:lnTo>
                  <a:lnTo>
                    <a:pt x="32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325120" tIns="162560" rIns="325120" bIns="1625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400"/>
            </a:p>
          </p:txBody>
        </p:sp>
        <p:sp>
          <p:nvSpPr>
            <p:cNvPr id="29" name="chenying0907 815">
              <a:extLst>
                <a:ext uri="{FF2B5EF4-FFF2-40B4-BE49-F238E27FC236}">
                  <a16:creationId xmlns="" xmlns:a16="http://schemas.microsoft.com/office/drawing/2014/main" id="{2D916E06-C421-44A1-B906-15B1B9202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963" y="1671638"/>
              <a:ext cx="9525" cy="38100"/>
            </a:xfrm>
            <a:custGeom>
              <a:avLst/>
              <a:gdLst/>
              <a:ahLst/>
              <a:cxnLst>
                <a:cxn ang="0">
                  <a:pos x="11" y="58"/>
                </a:cxn>
                <a:cxn ang="0">
                  <a:pos x="11" y="58"/>
                </a:cxn>
                <a:cxn ang="0">
                  <a:pos x="10" y="51"/>
                </a:cxn>
                <a:cxn ang="0">
                  <a:pos x="9" y="44"/>
                </a:cxn>
                <a:cxn ang="0">
                  <a:pos x="10" y="33"/>
                </a:cxn>
                <a:cxn ang="0">
                  <a:pos x="10" y="33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3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1" y="20"/>
                </a:cxn>
                <a:cxn ang="0">
                  <a:pos x="0" y="40"/>
                </a:cxn>
                <a:cxn ang="0">
                  <a:pos x="0" y="50"/>
                </a:cxn>
                <a:cxn ang="0">
                  <a:pos x="2" y="59"/>
                </a:cxn>
                <a:cxn ang="0">
                  <a:pos x="3" y="63"/>
                </a:cxn>
                <a:cxn ang="0">
                  <a:pos x="5" y="66"/>
                </a:cxn>
                <a:cxn ang="0">
                  <a:pos x="7" y="69"/>
                </a:cxn>
                <a:cxn ang="0">
                  <a:pos x="11" y="72"/>
                </a:cxn>
                <a:cxn ang="0">
                  <a:pos x="11" y="72"/>
                </a:cxn>
                <a:cxn ang="0">
                  <a:pos x="13" y="72"/>
                </a:cxn>
                <a:cxn ang="0">
                  <a:pos x="15" y="72"/>
                </a:cxn>
                <a:cxn ang="0">
                  <a:pos x="17" y="70"/>
                </a:cxn>
                <a:cxn ang="0">
                  <a:pos x="17" y="68"/>
                </a:cxn>
                <a:cxn ang="0">
                  <a:pos x="17" y="62"/>
                </a:cxn>
                <a:cxn ang="0">
                  <a:pos x="17" y="62"/>
                </a:cxn>
                <a:cxn ang="0">
                  <a:pos x="17" y="59"/>
                </a:cxn>
                <a:cxn ang="0">
                  <a:pos x="15" y="58"/>
                </a:cxn>
                <a:cxn ang="0">
                  <a:pos x="13" y="57"/>
                </a:cxn>
                <a:cxn ang="0">
                  <a:pos x="11" y="58"/>
                </a:cxn>
                <a:cxn ang="0">
                  <a:pos x="11" y="58"/>
                </a:cxn>
              </a:cxnLst>
              <a:rect l="0" t="0" r="r" b="b"/>
              <a:pathLst>
                <a:path w="17" h="72">
                  <a:moveTo>
                    <a:pt x="11" y="58"/>
                  </a:moveTo>
                  <a:lnTo>
                    <a:pt x="11" y="58"/>
                  </a:lnTo>
                  <a:lnTo>
                    <a:pt x="10" y="51"/>
                  </a:lnTo>
                  <a:lnTo>
                    <a:pt x="9" y="44"/>
                  </a:lnTo>
                  <a:lnTo>
                    <a:pt x="10" y="33"/>
                  </a:lnTo>
                  <a:lnTo>
                    <a:pt x="10" y="33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1" y="20"/>
                  </a:lnTo>
                  <a:lnTo>
                    <a:pt x="0" y="40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3" y="63"/>
                  </a:lnTo>
                  <a:lnTo>
                    <a:pt x="5" y="66"/>
                  </a:lnTo>
                  <a:lnTo>
                    <a:pt x="7" y="69"/>
                  </a:lnTo>
                  <a:lnTo>
                    <a:pt x="11" y="72"/>
                  </a:lnTo>
                  <a:lnTo>
                    <a:pt x="11" y="72"/>
                  </a:lnTo>
                  <a:lnTo>
                    <a:pt x="13" y="72"/>
                  </a:lnTo>
                  <a:lnTo>
                    <a:pt x="15" y="72"/>
                  </a:lnTo>
                  <a:lnTo>
                    <a:pt x="17" y="70"/>
                  </a:lnTo>
                  <a:lnTo>
                    <a:pt x="17" y="68"/>
                  </a:lnTo>
                  <a:lnTo>
                    <a:pt x="17" y="62"/>
                  </a:lnTo>
                  <a:lnTo>
                    <a:pt x="17" y="62"/>
                  </a:lnTo>
                  <a:lnTo>
                    <a:pt x="17" y="59"/>
                  </a:lnTo>
                  <a:lnTo>
                    <a:pt x="15" y="58"/>
                  </a:lnTo>
                  <a:lnTo>
                    <a:pt x="13" y="57"/>
                  </a:lnTo>
                  <a:lnTo>
                    <a:pt x="11" y="58"/>
                  </a:lnTo>
                  <a:lnTo>
                    <a:pt x="11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325120" tIns="162560" rIns="325120" bIns="1625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400"/>
            </a:p>
          </p:txBody>
        </p:sp>
        <p:sp>
          <p:nvSpPr>
            <p:cNvPr id="30" name="chenying0907 816">
              <a:extLst>
                <a:ext uri="{FF2B5EF4-FFF2-40B4-BE49-F238E27FC236}">
                  <a16:creationId xmlns="" xmlns:a16="http://schemas.microsoft.com/office/drawing/2014/main" id="{C3DA0C5D-22A0-4097-B70B-5AE7A08A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713" y="1644650"/>
              <a:ext cx="22225" cy="55563"/>
            </a:xfrm>
            <a:custGeom>
              <a:avLst/>
              <a:gdLst/>
              <a:ahLst/>
              <a:cxnLst>
                <a:cxn ang="0">
                  <a:pos x="33" y="1"/>
                </a:cxn>
                <a:cxn ang="0">
                  <a:pos x="33" y="1"/>
                </a:cxn>
                <a:cxn ang="0">
                  <a:pos x="29" y="6"/>
                </a:cxn>
                <a:cxn ang="0">
                  <a:pos x="26" y="12"/>
                </a:cxn>
                <a:cxn ang="0">
                  <a:pos x="20" y="23"/>
                </a:cxn>
                <a:cxn ang="0">
                  <a:pos x="16" y="35"/>
                </a:cxn>
                <a:cxn ang="0">
                  <a:pos x="13" y="48"/>
                </a:cxn>
                <a:cxn ang="0">
                  <a:pos x="8" y="73"/>
                </a:cxn>
                <a:cxn ang="0">
                  <a:pos x="5" y="86"/>
                </a:cxn>
                <a:cxn ang="0">
                  <a:pos x="1" y="97"/>
                </a:cxn>
                <a:cxn ang="0">
                  <a:pos x="1" y="97"/>
                </a:cxn>
                <a:cxn ang="0">
                  <a:pos x="0" y="99"/>
                </a:cxn>
                <a:cxn ang="0">
                  <a:pos x="1" y="101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9" y="102"/>
                </a:cxn>
                <a:cxn ang="0">
                  <a:pos x="13" y="91"/>
                </a:cxn>
                <a:cxn ang="0">
                  <a:pos x="17" y="81"/>
                </a:cxn>
                <a:cxn ang="0">
                  <a:pos x="23" y="58"/>
                </a:cxn>
                <a:cxn ang="0">
                  <a:pos x="23" y="58"/>
                </a:cxn>
                <a:cxn ang="0">
                  <a:pos x="25" y="45"/>
                </a:cxn>
                <a:cxn ang="0">
                  <a:pos x="28" y="32"/>
                </a:cxn>
                <a:cxn ang="0">
                  <a:pos x="30" y="26"/>
                </a:cxn>
                <a:cxn ang="0">
                  <a:pos x="33" y="20"/>
                </a:cxn>
                <a:cxn ang="0">
                  <a:pos x="36" y="14"/>
                </a:cxn>
                <a:cxn ang="0">
                  <a:pos x="40" y="8"/>
                </a:cxn>
                <a:cxn ang="0">
                  <a:pos x="40" y="8"/>
                </a:cxn>
                <a:cxn ang="0">
                  <a:pos x="41" y="6"/>
                </a:cxn>
                <a:cxn ang="0">
                  <a:pos x="41" y="4"/>
                </a:cxn>
                <a:cxn ang="0">
                  <a:pos x="40" y="3"/>
                </a:cxn>
                <a:cxn ang="0">
                  <a:pos x="39" y="1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5" y="0"/>
                </a:cxn>
                <a:cxn ang="0">
                  <a:pos x="33" y="1"/>
                </a:cxn>
                <a:cxn ang="0">
                  <a:pos x="33" y="1"/>
                </a:cxn>
              </a:cxnLst>
              <a:rect l="0" t="0" r="r" b="b"/>
              <a:pathLst>
                <a:path w="41" h="104">
                  <a:moveTo>
                    <a:pt x="33" y="1"/>
                  </a:moveTo>
                  <a:lnTo>
                    <a:pt x="33" y="1"/>
                  </a:lnTo>
                  <a:lnTo>
                    <a:pt x="29" y="6"/>
                  </a:lnTo>
                  <a:lnTo>
                    <a:pt x="26" y="12"/>
                  </a:lnTo>
                  <a:lnTo>
                    <a:pt x="20" y="23"/>
                  </a:lnTo>
                  <a:lnTo>
                    <a:pt x="16" y="35"/>
                  </a:lnTo>
                  <a:lnTo>
                    <a:pt x="13" y="48"/>
                  </a:lnTo>
                  <a:lnTo>
                    <a:pt x="8" y="73"/>
                  </a:lnTo>
                  <a:lnTo>
                    <a:pt x="5" y="86"/>
                  </a:lnTo>
                  <a:lnTo>
                    <a:pt x="1" y="97"/>
                  </a:lnTo>
                  <a:lnTo>
                    <a:pt x="1" y="97"/>
                  </a:lnTo>
                  <a:lnTo>
                    <a:pt x="0" y="99"/>
                  </a:lnTo>
                  <a:lnTo>
                    <a:pt x="1" y="101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9" y="102"/>
                  </a:lnTo>
                  <a:lnTo>
                    <a:pt x="13" y="91"/>
                  </a:lnTo>
                  <a:lnTo>
                    <a:pt x="17" y="81"/>
                  </a:lnTo>
                  <a:lnTo>
                    <a:pt x="23" y="58"/>
                  </a:lnTo>
                  <a:lnTo>
                    <a:pt x="23" y="58"/>
                  </a:lnTo>
                  <a:lnTo>
                    <a:pt x="25" y="45"/>
                  </a:lnTo>
                  <a:lnTo>
                    <a:pt x="28" y="32"/>
                  </a:lnTo>
                  <a:lnTo>
                    <a:pt x="30" y="26"/>
                  </a:lnTo>
                  <a:lnTo>
                    <a:pt x="33" y="20"/>
                  </a:lnTo>
                  <a:lnTo>
                    <a:pt x="36" y="14"/>
                  </a:lnTo>
                  <a:lnTo>
                    <a:pt x="40" y="8"/>
                  </a:lnTo>
                  <a:lnTo>
                    <a:pt x="40" y="8"/>
                  </a:lnTo>
                  <a:lnTo>
                    <a:pt x="41" y="6"/>
                  </a:lnTo>
                  <a:lnTo>
                    <a:pt x="41" y="4"/>
                  </a:lnTo>
                  <a:lnTo>
                    <a:pt x="40" y="3"/>
                  </a:lnTo>
                  <a:lnTo>
                    <a:pt x="39" y="1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3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325120" tIns="162560" rIns="325120" bIns="1625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400"/>
            </a:p>
          </p:txBody>
        </p:sp>
        <p:sp>
          <p:nvSpPr>
            <p:cNvPr id="31" name="chenying0907 817">
              <a:extLst>
                <a:ext uri="{FF2B5EF4-FFF2-40B4-BE49-F238E27FC236}">
                  <a16:creationId xmlns="" xmlns:a16="http://schemas.microsoft.com/office/drawing/2014/main" id="{E220B2F1-0CF8-430B-9F54-667D580CA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9888" y="1743075"/>
              <a:ext cx="9525" cy="47625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5" y="1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1"/>
                </a:cxn>
                <a:cxn ang="0">
                  <a:pos x="7" y="2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8" y="25"/>
                </a:cxn>
                <a:cxn ang="0">
                  <a:pos x="8" y="44"/>
                </a:cxn>
                <a:cxn ang="0">
                  <a:pos x="8" y="55"/>
                </a:cxn>
                <a:cxn ang="0">
                  <a:pos x="7" y="65"/>
                </a:cxn>
                <a:cxn ang="0">
                  <a:pos x="4" y="74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3" y="91"/>
                </a:cxn>
                <a:cxn ang="0">
                  <a:pos x="4" y="91"/>
                </a:cxn>
                <a:cxn ang="0">
                  <a:pos x="7" y="91"/>
                </a:cxn>
                <a:cxn ang="0">
                  <a:pos x="8" y="91"/>
                </a:cxn>
                <a:cxn ang="0">
                  <a:pos x="9" y="89"/>
                </a:cxn>
                <a:cxn ang="0">
                  <a:pos x="9" y="89"/>
                </a:cxn>
                <a:cxn ang="0">
                  <a:pos x="13" y="79"/>
                </a:cxn>
                <a:cxn ang="0">
                  <a:pos x="15" y="68"/>
                </a:cxn>
                <a:cxn ang="0">
                  <a:pos x="17" y="58"/>
                </a:cxn>
                <a:cxn ang="0">
                  <a:pos x="17" y="48"/>
                </a:cxn>
                <a:cxn ang="0">
                  <a:pos x="17" y="26"/>
                </a:cxn>
                <a:cxn ang="0">
                  <a:pos x="16" y="4"/>
                </a:cxn>
                <a:cxn ang="0">
                  <a:pos x="16" y="4"/>
                </a:cxn>
              </a:cxnLst>
              <a:rect l="0" t="0" r="r" b="b"/>
              <a:pathLst>
                <a:path w="17" h="91">
                  <a:moveTo>
                    <a:pt x="16" y="4"/>
                  </a:moveTo>
                  <a:lnTo>
                    <a:pt x="16" y="4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7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8" y="25"/>
                  </a:lnTo>
                  <a:lnTo>
                    <a:pt x="8" y="44"/>
                  </a:lnTo>
                  <a:lnTo>
                    <a:pt x="8" y="55"/>
                  </a:lnTo>
                  <a:lnTo>
                    <a:pt x="7" y="65"/>
                  </a:lnTo>
                  <a:lnTo>
                    <a:pt x="4" y="7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3" y="91"/>
                  </a:lnTo>
                  <a:lnTo>
                    <a:pt x="4" y="91"/>
                  </a:lnTo>
                  <a:lnTo>
                    <a:pt x="7" y="91"/>
                  </a:lnTo>
                  <a:lnTo>
                    <a:pt x="8" y="91"/>
                  </a:lnTo>
                  <a:lnTo>
                    <a:pt x="9" y="89"/>
                  </a:lnTo>
                  <a:lnTo>
                    <a:pt x="9" y="89"/>
                  </a:lnTo>
                  <a:lnTo>
                    <a:pt x="13" y="79"/>
                  </a:lnTo>
                  <a:lnTo>
                    <a:pt x="15" y="68"/>
                  </a:lnTo>
                  <a:lnTo>
                    <a:pt x="17" y="58"/>
                  </a:lnTo>
                  <a:lnTo>
                    <a:pt x="17" y="48"/>
                  </a:lnTo>
                  <a:lnTo>
                    <a:pt x="17" y="2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325120" tIns="162560" rIns="325120" bIns="1625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400"/>
            </a:p>
          </p:txBody>
        </p:sp>
        <p:sp>
          <p:nvSpPr>
            <p:cNvPr id="32" name="chenying0907 818">
              <a:extLst>
                <a:ext uri="{FF2B5EF4-FFF2-40B4-BE49-F238E27FC236}">
                  <a16:creationId xmlns="" xmlns:a16="http://schemas.microsoft.com/office/drawing/2014/main" id="{296173C6-DDB0-47CE-98B1-759EFDF67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4813" y="1758950"/>
              <a:ext cx="12700" cy="49213"/>
            </a:xfrm>
            <a:custGeom>
              <a:avLst/>
              <a:gdLst/>
              <a:ahLst/>
              <a:cxnLst>
                <a:cxn ang="0">
                  <a:pos x="24" y="5"/>
                </a:cxn>
                <a:cxn ang="0">
                  <a:pos x="24" y="5"/>
                </a:cxn>
                <a:cxn ang="0">
                  <a:pos x="24" y="3"/>
                </a:cxn>
                <a:cxn ang="0">
                  <a:pos x="23" y="1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7" y="1"/>
                </a:cxn>
                <a:cxn ang="0">
                  <a:pos x="16" y="3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18"/>
                </a:cxn>
                <a:cxn ang="0">
                  <a:pos x="13" y="30"/>
                </a:cxn>
                <a:cxn ang="0">
                  <a:pos x="11" y="42"/>
                </a:cxn>
                <a:cxn ang="0">
                  <a:pos x="8" y="55"/>
                </a:cxn>
                <a:cxn ang="0">
                  <a:pos x="8" y="55"/>
                </a:cxn>
                <a:cxn ang="0">
                  <a:pos x="5" y="63"/>
                </a:cxn>
                <a:cxn ang="0">
                  <a:pos x="2" y="72"/>
                </a:cxn>
                <a:cxn ang="0">
                  <a:pos x="0" y="76"/>
                </a:cxn>
                <a:cxn ang="0">
                  <a:pos x="0" y="82"/>
                </a:cxn>
                <a:cxn ang="0">
                  <a:pos x="2" y="86"/>
                </a:cxn>
                <a:cxn ang="0">
                  <a:pos x="4" y="90"/>
                </a:cxn>
                <a:cxn ang="0">
                  <a:pos x="4" y="90"/>
                </a:cxn>
                <a:cxn ang="0">
                  <a:pos x="5" y="91"/>
                </a:cxn>
                <a:cxn ang="0">
                  <a:pos x="7" y="92"/>
                </a:cxn>
                <a:cxn ang="0">
                  <a:pos x="8" y="92"/>
                </a:cxn>
                <a:cxn ang="0">
                  <a:pos x="10" y="91"/>
                </a:cxn>
                <a:cxn ang="0">
                  <a:pos x="11" y="90"/>
                </a:cxn>
                <a:cxn ang="0">
                  <a:pos x="12" y="88"/>
                </a:cxn>
                <a:cxn ang="0">
                  <a:pos x="12" y="87"/>
                </a:cxn>
                <a:cxn ang="0">
                  <a:pos x="12" y="85"/>
                </a:cxn>
                <a:cxn ang="0">
                  <a:pos x="12" y="85"/>
                </a:cxn>
                <a:cxn ang="0">
                  <a:pos x="10" y="82"/>
                </a:cxn>
                <a:cxn ang="0">
                  <a:pos x="10" y="77"/>
                </a:cxn>
                <a:cxn ang="0">
                  <a:pos x="11" y="72"/>
                </a:cxn>
                <a:cxn ang="0">
                  <a:pos x="13" y="68"/>
                </a:cxn>
                <a:cxn ang="0">
                  <a:pos x="16" y="59"/>
                </a:cxn>
                <a:cxn ang="0">
                  <a:pos x="18" y="51"/>
                </a:cxn>
                <a:cxn ang="0">
                  <a:pos x="18" y="51"/>
                </a:cxn>
                <a:cxn ang="0">
                  <a:pos x="20" y="39"/>
                </a:cxn>
                <a:cxn ang="0">
                  <a:pos x="22" y="28"/>
                </a:cxn>
                <a:cxn ang="0">
                  <a:pos x="24" y="17"/>
                </a:cxn>
                <a:cxn ang="0">
                  <a:pos x="24" y="5"/>
                </a:cxn>
                <a:cxn ang="0">
                  <a:pos x="24" y="5"/>
                </a:cxn>
              </a:cxnLst>
              <a:rect l="0" t="0" r="r" b="b"/>
              <a:pathLst>
                <a:path w="24" h="92">
                  <a:moveTo>
                    <a:pt x="24" y="5"/>
                  </a:moveTo>
                  <a:lnTo>
                    <a:pt x="24" y="5"/>
                  </a:lnTo>
                  <a:lnTo>
                    <a:pt x="24" y="3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7" y="1"/>
                  </a:lnTo>
                  <a:lnTo>
                    <a:pt x="16" y="3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18"/>
                  </a:lnTo>
                  <a:lnTo>
                    <a:pt x="13" y="30"/>
                  </a:lnTo>
                  <a:lnTo>
                    <a:pt x="11" y="42"/>
                  </a:lnTo>
                  <a:lnTo>
                    <a:pt x="8" y="55"/>
                  </a:lnTo>
                  <a:lnTo>
                    <a:pt x="8" y="55"/>
                  </a:lnTo>
                  <a:lnTo>
                    <a:pt x="5" y="63"/>
                  </a:lnTo>
                  <a:lnTo>
                    <a:pt x="2" y="72"/>
                  </a:lnTo>
                  <a:lnTo>
                    <a:pt x="0" y="76"/>
                  </a:lnTo>
                  <a:lnTo>
                    <a:pt x="0" y="82"/>
                  </a:lnTo>
                  <a:lnTo>
                    <a:pt x="2" y="86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5" y="91"/>
                  </a:lnTo>
                  <a:lnTo>
                    <a:pt x="7" y="92"/>
                  </a:lnTo>
                  <a:lnTo>
                    <a:pt x="8" y="92"/>
                  </a:lnTo>
                  <a:lnTo>
                    <a:pt x="10" y="91"/>
                  </a:lnTo>
                  <a:lnTo>
                    <a:pt x="11" y="90"/>
                  </a:lnTo>
                  <a:lnTo>
                    <a:pt x="12" y="88"/>
                  </a:lnTo>
                  <a:lnTo>
                    <a:pt x="12" y="87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0" y="82"/>
                  </a:lnTo>
                  <a:lnTo>
                    <a:pt x="10" y="77"/>
                  </a:lnTo>
                  <a:lnTo>
                    <a:pt x="11" y="72"/>
                  </a:lnTo>
                  <a:lnTo>
                    <a:pt x="13" y="68"/>
                  </a:lnTo>
                  <a:lnTo>
                    <a:pt x="16" y="59"/>
                  </a:lnTo>
                  <a:lnTo>
                    <a:pt x="18" y="51"/>
                  </a:lnTo>
                  <a:lnTo>
                    <a:pt x="18" y="51"/>
                  </a:lnTo>
                  <a:lnTo>
                    <a:pt x="20" y="39"/>
                  </a:lnTo>
                  <a:lnTo>
                    <a:pt x="22" y="28"/>
                  </a:lnTo>
                  <a:lnTo>
                    <a:pt x="24" y="17"/>
                  </a:lnTo>
                  <a:lnTo>
                    <a:pt x="24" y="5"/>
                  </a:lnTo>
                  <a:lnTo>
                    <a:pt x="24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325120" tIns="162560" rIns="325120" bIns="1625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400"/>
            </a:p>
          </p:txBody>
        </p:sp>
        <p:sp>
          <p:nvSpPr>
            <p:cNvPr id="33" name="chenying0907 821">
              <a:extLst>
                <a:ext uri="{FF2B5EF4-FFF2-40B4-BE49-F238E27FC236}">
                  <a16:creationId xmlns="" xmlns:a16="http://schemas.microsoft.com/office/drawing/2014/main" id="{6B36A19C-5720-40EF-8572-221E5552B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8263" y="1346200"/>
              <a:ext cx="39688" cy="65088"/>
            </a:xfrm>
            <a:custGeom>
              <a:avLst/>
              <a:gdLst/>
              <a:ahLst/>
              <a:cxnLst>
                <a:cxn ang="0">
                  <a:pos x="63" y="3"/>
                </a:cxn>
                <a:cxn ang="0">
                  <a:pos x="63" y="3"/>
                </a:cxn>
                <a:cxn ang="0">
                  <a:pos x="61" y="12"/>
                </a:cxn>
                <a:cxn ang="0">
                  <a:pos x="59" y="19"/>
                </a:cxn>
                <a:cxn ang="0">
                  <a:pos x="52" y="33"/>
                </a:cxn>
                <a:cxn ang="0">
                  <a:pos x="43" y="48"/>
                </a:cxn>
                <a:cxn ang="0">
                  <a:pos x="33" y="61"/>
                </a:cxn>
                <a:cxn ang="0">
                  <a:pos x="24" y="75"/>
                </a:cxn>
                <a:cxn ang="0">
                  <a:pos x="15" y="88"/>
                </a:cxn>
                <a:cxn ang="0">
                  <a:pos x="6" y="102"/>
                </a:cxn>
                <a:cxn ang="0">
                  <a:pos x="3" y="110"/>
                </a:cxn>
                <a:cxn ang="0">
                  <a:pos x="0" y="117"/>
                </a:cxn>
                <a:cxn ang="0">
                  <a:pos x="0" y="117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2" y="122"/>
                </a:cxn>
                <a:cxn ang="0">
                  <a:pos x="3" y="123"/>
                </a:cxn>
                <a:cxn ang="0">
                  <a:pos x="5" y="123"/>
                </a:cxn>
                <a:cxn ang="0">
                  <a:pos x="6" y="123"/>
                </a:cxn>
                <a:cxn ang="0">
                  <a:pos x="8" y="121"/>
                </a:cxn>
                <a:cxn ang="0">
                  <a:pos x="10" y="120"/>
                </a:cxn>
                <a:cxn ang="0">
                  <a:pos x="10" y="120"/>
                </a:cxn>
                <a:cxn ang="0">
                  <a:pos x="13" y="112"/>
                </a:cxn>
                <a:cxn ang="0">
                  <a:pos x="16" y="105"/>
                </a:cxn>
                <a:cxn ang="0">
                  <a:pos x="24" y="90"/>
                </a:cxn>
                <a:cxn ang="0">
                  <a:pos x="33" y="77"/>
                </a:cxn>
                <a:cxn ang="0">
                  <a:pos x="43" y="63"/>
                </a:cxn>
                <a:cxn ang="0">
                  <a:pos x="52" y="50"/>
                </a:cxn>
                <a:cxn ang="0">
                  <a:pos x="61" y="36"/>
                </a:cxn>
                <a:cxn ang="0">
                  <a:pos x="67" y="22"/>
                </a:cxn>
                <a:cxn ang="0">
                  <a:pos x="70" y="14"/>
                </a:cxn>
                <a:cxn ang="0">
                  <a:pos x="73" y="6"/>
                </a:cxn>
                <a:cxn ang="0">
                  <a:pos x="73" y="6"/>
                </a:cxn>
                <a:cxn ang="0">
                  <a:pos x="73" y="4"/>
                </a:cxn>
                <a:cxn ang="0">
                  <a:pos x="71" y="2"/>
                </a:cxn>
                <a:cxn ang="0">
                  <a:pos x="70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0"/>
                </a:cxn>
                <a:cxn ang="0">
                  <a:pos x="64" y="1"/>
                </a:cxn>
                <a:cxn ang="0">
                  <a:pos x="63" y="3"/>
                </a:cxn>
                <a:cxn ang="0">
                  <a:pos x="63" y="3"/>
                </a:cxn>
              </a:cxnLst>
              <a:rect l="0" t="0" r="r" b="b"/>
              <a:pathLst>
                <a:path w="73" h="123">
                  <a:moveTo>
                    <a:pt x="63" y="3"/>
                  </a:moveTo>
                  <a:lnTo>
                    <a:pt x="63" y="3"/>
                  </a:lnTo>
                  <a:lnTo>
                    <a:pt x="61" y="12"/>
                  </a:lnTo>
                  <a:lnTo>
                    <a:pt x="59" y="19"/>
                  </a:lnTo>
                  <a:lnTo>
                    <a:pt x="52" y="33"/>
                  </a:lnTo>
                  <a:lnTo>
                    <a:pt x="43" y="48"/>
                  </a:lnTo>
                  <a:lnTo>
                    <a:pt x="33" y="61"/>
                  </a:lnTo>
                  <a:lnTo>
                    <a:pt x="24" y="75"/>
                  </a:lnTo>
                  <a:lnTo>
                    <a:pt x="15" y="88"/>
                  </a:lnTo>
                  <a:lnTo>
                    <a:pt x="6" y="102"/>
                  </a:lnTo>
                  <a:lnTo>
                    <a:pt x="3" y="110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2" y="122"/>
                  </a:lnTo>
                  <a:lnTo>
                    <a:pt x="3" y="123"/>
                  </a:lnTo>
                  <a:lnTo>
                    <a:pt x="5" y="123"/>
                  </a:lnTo>
                  <a:lnTo>
                    <a:pt x="6" y="123"/>
                  </a:lnTo>
                  <a:lnTo>
                    <a:pt x="8" y="121"/>
                  </a:lnTo>
                  <a:lnTo>
                    <a:pt x="10" y="120"/>
                  </a:lnTo>
                  <a:lnTo>
                    <a:pt x="10" y="120"/>
                  </a:lnTo>
                  <a:lnTo>
                    <a:pt x="13" y="112"/>
                  </a:lnTo>
                  <a:lnTo>
                    <a:pt x="16" y="105"/>
                  </a:lnTo>
                  <a:lnTo>
                    <a:pt x="24" y="90"/>
                  </a:lnTo>
                  <a:lnTo>
                    <a:pt x="33" y="77"/>
                  </a:lnTo>
                  <a:lnTo>
                    <a:pt x="43" y="63"/>
                  </a:lnTo>
                  <a:lnTo>
                    <a:pt x="52" y="50"/>
                  </a:lnTo>
                  <a:lnTo>
                    <a:pt x="61" y="36"/>
                  </a:lnTo>
                  <a:lnTo>
                    <a:pt x="67" y="22"/>
                  </a:lnTo>
                  <a:lnTo>
                    <a:pt x="70" y="14"/>
                  </a:lnTo>
                  <a:lnTo>
                    <a:pt x="73" y="6"/>
                  </a:lnTo>
                  <a:lnTo>
                    <a:pt x="73" y="6"/>
                  </a:lnTo>
                  <a:lnTo>
                    <a:pt x="73" y="4"/>
                  </a:lnTo>
                  <a:lnTo>
                    <a:pt x="71" y="2"/>
                  </a:lnTo>
                  <a:lnTo>
                    <a:pt x="70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0"/>
                  </a:lnTo>
                  <a:lnTo>
                    <a:pt x="64" y="1"/>
                  </a:lnTo>
                  <a:lnTo>
                    <a:pt x="63" y="3"/>
                  </a:lnTo>
                  <a:lnTo>
                    <a:pt x="63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325120" tIns="162560" rIns="325120" bIns="1625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400"/>
            </a:p>
          </p:txBody>
        </p:sp>
        <p:sp>
          <p:nvSpPr>
            <p:cNvPr id="34" name="chenying0907 822">
              <a:extLst>
                <a:ext uri="{FF2B5EF4-FFF2-40B4-BE49-F238E27FC236}">
                  <a16:creationId xmlns="" xmlns:a16="http://schemas.microsoft.com/office/drawing/2014/main" id="{34BCB662-D730-4501-9324-3D24D89DA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2713" y="1366838"/>
              <a:ext cx="34925" cy="50800"/>
            </a:xfrm>
            <a:custGeom>
              <a:avLst/>
              <a:gdLst/>
              <a:ahLst/>
              <a:cxnLst>
                <a:cxn ang="0">
                  <a:pos x="58" y="2"/>
                </a:cxn>
                <a:cxn ang="0">
                  <a:pos x="58" y="2"/>
                </a:cxn>
                <a:cxn ang="0">
                  <a:pos x="42" y="24"/>
                </a:cxn>
                <a:cxn ang="0">
                  <a:pos x="29" y="46"/>
                </a:cxn>
                <a:cxn ang="0">
                  <a:pos x="1" y="90"/>
                </a:cxn>
                <a:cxn ang="0">
                  <a:pos x="1" y="90"/>
                </a:cxn>
                <a:cxn ang="0">
                  <a:pos x="0" y="92"/>
                </a:cxn>
                <a:cxn ang="0">
                  <a:pos x="1" y="94"/>
                </a:cxn>
                <a:cxn ang="0">
                  <a:pos x="1" y="95"/>
                </a:cxn>
                <a:cxn ang="0">
                  <a:pos x="3" y="97"/>
                </a:cxn>
                <a:cxn ang="0">
                  <a:pos x="4" y="97"/>
                </a:cxn>
                <a:cxn ang="0">
                  <a:pos x="6" y="97"/>
                </a:cxn>
                <a:cxn ang="0">
                  <a:pos x="8" y="97"/>
                </a:cxn>
                <a:cxn ang="0">
                  <a:pos x="9" y="95"/>
                </a:cxn>
                <a:cxn ang="0">
                  <a:pos x="9" y="95"/>
                </a:cxn>
                <a:cxn ang="0">
                  <a:pos x="37" y="51"/>
                </a:cxn>
                <a:cxn ang="0">
                  <a:pos x="50" y="28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7" y="3"/>
                </a:cxn>
                <a:cxn ang="0">
                  <a:pos x="66" y="2"/>
                </a:cxn>
                <a:cxn ang="0">
                  <a:pos x="65" y="1"/>
                </a:cxn>
                <a:cxn ang="0">
                  <a:pos x="61" y="0"/>
                </a:cxn>
                <a:cxn ang="0">
                  <a:pos x="60" y="0"/>
                </a:cxn>
                <a:cxn ang="0">
                  <a:pos x="58" y="2"/>
                </a:cxn>
                <a:cxn ang="0">
                  <a:pos x="58" y="2"/>
                </a:cxn>
              </a:cxnLst>
              <a:rect l="0" t="0" r="r" b="b"/>
              <a:pathLst>
                <a:path w="67" h="97">
                  <a:moveTo>
                    <a:pt x="58" y="2"/>
                  </a:moveTo>
                  <a:lnTo>
                    <a:pt x="58" y="2"/>
                  </a:lnTo>
                  <a:lnTo>
                    <a:pt x="42" y="24"/>
                  </a:lnTo>
                  <a:lnTo>
                    <a:pt x="29" y="4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0" y="92"/>
                  </a:lnTo>
                  <a:lnTo>
                    <a:pt x="1" y="94"/>
                  </a:lnTo>
                  <a:lnTo>
                    <a:pt x="1" y="95"/>
                  </a:lnTo>
                  <a:lnTo>
                    <a:pt x="3" y="97"/>
                  </a:lnTo>
                  <a:lnTo>
                    <a:pt x="4" y="97"/>
                  </a:lnTo>
                  <a:lnTo>
                    <a:pt x="6" y="97"/>
                  </a:lnTo>
                  <a:lnTo>
                    <a:pt x="8" y="97"/>
                  </a:lnTo>
                  <a:lnTo>
                    <a:pt x="9" y="95"/>
                  </a:lnTo>
                  <a:lnTo>
                    <a:pt x="9" y="95"/>
                  </a:lnTo>
                  <a:lnTo>
                    <a:pt x="37" y="51"/>
                  </a:lnTo>
                  <a:lnTo>
                    <a:pt x="50" y="28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7" y="3"/>
                  </a:lnTo>
                  <a:lnTo>
                    <a:pt x="66" y="2"/>
                  </a:lnTo>
                  <a:lnTo>
                    <a:pt x="65" y="1"/>
                  </a:lnTo>
                  <a:lnTo>
                    <a:pt x="61" y="0"/>
                  </a:lnTo>
                  <a:lnTo>
                    <a:pt x="60" y="0"/>
                  </a:lnTo>
                  <a:lnTo>
                    <a:pt x="58" y="2"/>
                  </a:lnTo>
                  <a:lnTo>
                    <a:pt x="5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325120" tIns="162560" rIns="325120" bIns="1625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400"/>
            </a:p>
          </p:txBody>
        </p:sp>
        <p:sp>
          <p:nvSpPr>
            <p:cNvPr id="35" name="chenying0907 823">
              <a:extLst>
                <a:ext uri="{FF2B5EF4-FFF2-40B4-BE49-F238E27FC236}">
                  <a16:creationId xmlns="" xmlns:a16="http://schemas.microsoft.com/office/drawing/2014/main" id="{A694D534-0AE1-4E5F-A5FE-009840A56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9075" y="1604963"/>
              <a:ext cx="28575" cy="68263"/>
            </a:xfrm>
            <a:custGeom>
              <a:avLst/>
              <a:gdLst/>
              <a:ahLst/>
              <a:cxnLst>
                <a:cxn ang="0">
                  <a:pos x="45" y="3"/>
                </a:cxn>
                <a:cxn ang="0">
                  <a:pos x="45" y="3"/>
                </a:cxn>
                <a:cxn ang="0">
                  <a:pos x="43" y="10"/>
                </a:cxn>
                <a:cxn ang="0">
                  <a:pos x="40" y="16"/>
                </a:cxn>
                <a:cxn ang="0">
                  <a:pos x="32" y="29"/>
                </a:cxn>
                <a:cxn ang="0">
                  <a:pos x="25" y="41"/>
                </a:cxn>
                <a:cxn ang="0">
                  <a:pos x="22" y="47"/>
                </a:cxn>
                <a:cxn ang="0">
                  <a:pos x="20" y="53"/>
                </a:cxn>
                <a:cxn ang="0">
                  <a:pos x="20" y="53"/>
                </a:cxn>
                <a:cxn ang="0">
                  <a:pos x="14" y="71"/>
                </a:cxn>
                <a:cxn ang="0">
                  <a:pos x="9" y="89"/>
                </a:cxn>
                <a:cxn ang="0">
                  <a:pos x="3" y="106"/>
                </a:cxn>
                <a:cxn ang="0">
                  <a:pos x="1" y="115"/>
                </a:cxn>
                <a:cxn ang="0">
                  <a:pos x="0" y="125"/>
                </a:cxn>
                <a:cxn ang="0">
                  <a:pos x="0" y="125"/>
                </a:cxn>
                <a:cxn ang="0">
                  <a:pos x="1" y="127"/>
                </a:cxn>
                <a:cxn ang="0">
                  <a:pos x="2" y="128"/>
                </a:cxn>
                <a:cxn ang="0">
                  <a:pos x="3" y="129"/>
                </a:cxn>
                <a:cxn ang="0">
                  <a:pos x="5" y="129"/>
                </a:cxn>
                <a:cxn ang="0">
                  <a:pos x="6" y="129"/>
                </a:cxn>
                <a:cxn ang="0">
                  <a:pos x="9" y="128"/>
                </a:cxn>
                <a:cxn ang="0">
                  <a:pos x="10" y="127"/>
                </a:cxn>
                <a:cxn ang="0">
                  <a:pos x="10" y="125"/>
                </a:cxn>
                <a:cxn ang="0">
                  <a:pos x="10" y="125"/>
                </a:cxn>
                <a:cxn ang="0">
                  <a:pos x="12" y="108"/>
                </a:cxn>
                <a:cxn ang="0">
                  <a:pos x="16" y="93"/>
                </a:cxn>
                <a:cxn ang="0">
                  <a:pos x="21" y="78"/>
                </a:cxn>
                <a:cxn ang="0">
                  <a:pos x="28" y="64"/>
                </a:cxn>
                <a:cxn ang="0">
                  <a:pos x="42" y="35"/>
                </a:cxn>
                <a:cxn ang="0">
                  <a:pos x="49" y="20"/>
                </a:cxn>
                <a:cxn ang="0">
                  <a:pos x="54" y="6"/>
                </a:cxn>
                <a:cxn ang="0">
                  <a:pos x="54" y="6"/>
                </a:cxn>
                <a:cxn ang="0">
                  <a:pos x="54" y="4"/>
                </a:cxn>
                <a:cxn ang="0">
                  <a:pos x="54" y="2"/>
                </a:cxn>
                <a:cxn ang="0">
                  <a:pos x="53" y="1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8" y="1"/>
                </a:cxn>
                <a:cxn ang="0">
                  <a:pos x="46" y="2"/>
                </a:cxn>
                <a:cxn ang="0">
                  <a:pos x="45" y="3"/>
                </a:cxn>
                <a:cxn ang="0">
                  <a:pos x="45" y="3"/>
                </a:cxn>
              </a:cxnLst>
              <a:rect l="0" t="0" r="r" b="b"/>
              <a:pathLst>
                <a:path w="54" h="129">
                  <a:moveTo>
                    <a:pt x="45" y="3"/>
                  </a:moveTo>
                  <a:lnTo>
                    <a:pt x="45" y="3"/>
                  </a:lnTo>
                  <a:lnTo>
                    <a:pt x="43" y="10"/>
                  </a:lnTo>
                  <a:lnTo>
                    <a:pt x="40" y="16"/>
                  </a:lnTo>
                  <a:lnTo>
                    <a:pt x="32" y="29"/>
                  </a:lnTo>
                  <a:lnTo>
                    <a:pt x="25" y="41"/>
                  </a:lnTo>
                  <a:lnTo>
                    <a:pt x="22" y="47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14" y="71"/>
                  </a:lnTo>
                  <a:lnTo>
                    <a:pt x="9" y="89"/>
                  </a:lnTo>
                  <a:lnTo>
                    <a:pt x="3" y="106"/>
                  </a:lnTo>
                  <a:lnTo>
                    <a:pt x="1" y="115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1" y="127"/>
                  </a:lnTo>
                  <a:lnTo>
                    <a:pt x="2" y="128"/>
                  </a:lnTo>
                  <a:lnTo>
                    <a:pt x="3" y="129"/>
                  </a:lnTo>
                  <a:lnTo>
                    <a:pt x="5" y="129"/>
                  </a:lnTo>
                  <a:lnTo>
                    <a:pt x="6" y="129"/>
                  </a:lnTo>
                  <a:lnTo>
                    <a:pt x="9" y="128"/>
                  </a:lnTo>
                  <a:lnTo>
                    <a:pt x="10" y="127"/>
                  </a:lnTo>
                  <a:lnTo>
                    <a:pt x="10" y="125"/>
                  </a:lnTo>
                  <a:lnTo>
                    <a:pt x="10" y="125"/>
                  </a:lnTo>
                  <a:lnTo>
                    <a:pt x="12" y="108"/>
                  </a:lnTo>
                  <a:lnTo>
                    <a:pt x="16" y="93"/>
                  </a:lnTo>
                  <a:lnTo>
                    <a:pt x="21" y="78"/>
                  </a:lnTo>
                  <a:lnTo>
                    <a:pt x="28" y="64"/>
                  </a:lnTo>
                  <a:lnTo>
                    <a:pt x="42" y="35"/>
                  </a:lnTo>
                  <a:lnTo>
                    <a:pt x="49" y="20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54" y="4"/>
                  </a:lnTo>
                  <a:lnTo>
                    <a:pt x="54" y="2"/>
                  </a:lnTo>
                  <a:lnTo>
                    <a:pt x="53" y="1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8" y="1"/>
                  </a:lnTo>
                  <a:lnTo>
                    <a:pt x="46" y="2"/>
                  </a:lnTo>
                  <a:lnTo>
                    <a:pt x="45" y="3"/>
                  </a:lnTo>
                  <a:lnTo>
                    <a:pt x="45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325120" tIns="162560" rIns="325120" bIns="1625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400"/>
            </a:p>
          </p:txBody>
        </p:sp>
        <p:sp>
          <p:nvSpPr>
            <p:cNvPr id="36" name="chenying0907 824">
              <a:extLst>
                <a:ext uri="{FF2B5EF4-FFF2-40B4-BE49-F238E27FC236}">
                  <a16:creationId xmlns="" xmlns:a16="http://schemas.microsoft.com/office/drawing/2014/main" id="{5F3BA14B-53B8-444D-A649-6E0E426E1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875" y="1614488"/>
              <a:ext cx="25400" cy="44450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40" y="2"/>
                </a:cxn>
                <a:cxn ang="0">
                  <a:pos x="32" y="11"/>
                </a:cxn>
                <a:cxn ang="0">
                  <a:pos x="25" y="19"/>
                </a:cxn>
                <a:cxn ang="0">
                  <a:pos x="19" y="28"/>
                </a:cxn>
                <a:cxn ang="0">
                  <a:pos x="13" y="39"/>
                </a:cxn>
                <a:cxn ang="0">
                  <a:pos x="8" y="49"/>
                </a:cxn>
                <a:cxn ang="0">
                  <a:pos x="4" y="59"/>
                </a:cxn>
                <a:cxn ang="0">
                  <a:pos x="1" y="71"/>
                </a:cxn>
                <a:cxn ang="0">
                  <a:pos x="0" y="81"/>
                </a:cxn>
                <a:cxn ang="0">
                  <a:pos x="0" y="81"/>
                </a:cxn>
                <a:cxn ang="0">
                  <a:pos x="0" y="83"/>
                </a:cxn>
                <a:cxn ang="0">
                  <a:pos x="1" y="85"/>
                </a:cxn>
                <a:cxn ang="0">
                  <a:pos x="3" y="86"/>
                </a:cxn>
                <a:cxn ang="0">
                  <a:pos x="5" y="86"/>
                </a:cxn>
                <a:cxn ang="0">
                  <a:pos x="6" y="86"/>
                </a:cxn>
                <a:cxn ang="0">
                  <a:pos x="9" y="85"/>
                </a:cxn>
                <a:cxn ang="0">
                  <a:pos x="10" y="83"/>
                </a:cxn>
                <a:cxn ang="0">
                  <a:pos x="10" y="81"/>
                </a:cxn>
                <a:cxn ang="0">
                  <a:pos x="10" y="81"/>
                </a:cxn>
                <a:cxn ang="0">
                  <a:pos x="11" y="71"/>
                </a:cxn>
                <a:cxn ang="0">
                  <a:pos x="14" y="61"/>
                </a:cxn>
                <a:cxn ang="0">
                  <a:pos x="17" y="51"/>
                </a:cxn>
                <a:cxn ang="0">
                  <a:pos x="22" y="42"/>
                </a:cxn>
                <a:cxn ang="0">
                  <a:pos x="27" y="33"/>
                </a:cxn>
                <a:cxn ang="0">
                  <a:pos x="33" y="24"/>
                </a:cxn>
                <a:cxn ang="0">
                  <a:pos x="40" y="16"/>
                </a:cxn>
                <a:cxn ang="0">
                  <a:pos x="47" y="9"/>
                </a:cxn>
                <a:cxn ang="0">
                  <a:pos x="47" y="9"/>
                </a:cxn>
                <a:cxn ang="0">
                  <a:pos x="48" y="8"/>
                </a:cxn>
                <a:cxn ang="0">
                  <a:pos x="48" y="5"/>
                </a:cxn>
                <a:cxn ang="0">
                  <a:pos x="47" y="3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3" y="0"/>
                </a:cxn>
                <a:cxn ang="0">
                  <a:pos x="42" y="1"/>
                </a:cxn>
                <a:cxn ang="0">
                  <a:pos x="40" y="2"/>
                </a:cxn>
                <a:cxn ang="0">
                  <a:pos x="40" y="2"/>
                </a:cxn>
              </a:cxnLst>
              <a:rect l="0" t="0" r="r" b="b"/>
              <a:pathLst>
                <a:path w="48" h="86">
                  <a:moveTo>
                    <a:pt x="40" y="2"/>
                  </a:moveTo>
                  <a:lnTo>
                    <a:pt x="40" y="2"/>
                  </a:lnTo>
                  <a:lnTo>
                    <a:pt x="32" y="11"/>
                  </a:lnTo>
                  <a:lnTo>
                    <a:pt x="25" y="19"/>
                  </a:lnTo>
                  <a:lnTo>
                    <a:pt x="19" y="28"/>
                  </a:lnTo>
                  <a:lnTo>
                    <a:pt x="13" y="39"/>
                  </a:lnTo>
                  <a:lnTo>
                    <a:pt x="8" y="49"/>
                  </a:lnTo>
                  <a:lnTo>
                    <a:pt x="4" y="59"/>
                  </a:lnTo>
                  <a:lnTo>
                    <a:pt x="1" y="71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83"/>
                  </a:lnTo>
                  <a:lnTo>
                    <a:pt x="1" y="85"/>
                  </a:lnTo>
                  <a:lnTo>
                    <a:pt x="3" y="86"/>
                  </a:lnTo>
                  <a:lnTo>
                    <a:pt x="5" y="86"/>
                  </a:lnTo>
                  <a:lnTo>
                    <a:pt x="6" y="86"/>
                  </a:lnTo>
                  <a:lnTo>
                    <a:pt x="9" y="85"/>
                  </a:lnTo>
                  <a:lnTo>
                    <a:pt x="10" y="83"/>
                  </a:lnTo>
                  <a:lnTo>
                    <a:pt x="10" y="81"/>
                  </a:lnTo>
                  <a:lnTo>
                    <a:pt x="10" y="81"/>
                  </a:lnTo>
                  <a:lnTo>
                    <a:pt x="11" y="71"/>
                  </a:lnTo>
                  <a:lnTo>
                    <a:pt x="14" y="61"/>
                  </a:lnTo>
                  <a:lnTo>
                    <a:pt x="17" y="51"/>
                  </a:lnTo>
                  <a:lnTo>
                    <a:pt x="22" y="42"/>
                  </a:lnTo>
                  <a:lnTo>
                    <a:pt x="27" y="33"/>
                  </a:lnTo>
                  <a:lnTo>
                    <a:pt x="33" y="24"/>
                  </a:lnTo>
                  <a:lnTo>
                    <a:pt x="40" y="16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8" y="8"/>
                  </a:lnTo>
                  <a:lnTo>
                    <a:pt x="48" y="5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0"/>
                  </a:lnTo>
                  <a:lnTo>
                    <a:pt x="42" y="1"/>
                  </a:lnTo>
                  <a:lnTo>
                    <a:pt x="40" y="2"/>
                  </a:lnTo>
                  <a:lnTo>
                    <a:pt x="4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325120" tIns="162560" rIns="325120" bIns="1625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400"/>
            </a:p>
          </p:txBody>
        </p:sp>
        <p:sp>
          <p:nvSpPr>
            <p:cNvPr id="37" name="chenying0907 825">
              <a:extLst>
                <a:ext uri="{FF2B5EF4-FFF2-40B4-BE49-F238E27FC236}">
                  <a16:creationId xmlns="" xmlns:a16="http://schemas.microsoft.com/office/drawing/2014/main" id="{0AD89F92-BAE2-400B-A1BF-61D4D30D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9563" y="1624013"/>
              <a:ext cx="28575" cy="46038"/>
            </a:xfrm>
            <a:custGeom>
              <a:avLst/>
              <a:gdLst/>
              <a:ahLst/>
              <a:cxnLst>
                <a:cxn ang="0">
                  <a:pos x="44" y="2"/>
                </a:cxn>
                <a:cxn ang="0">
                  <a:pos x="44" y="2"/>
                </a:cxn>
                <a:cxn ang="0">
                  <a:pos x="38" y="10"/>
                </a:cxn>
                <a:cxn ang="0">
                  <a:pos x="32" y="17"/>
                </a:cxn>
                <a:cxn ang="0">
                  <a:pos x="25" y="26"/>
                </a:cxn>
                <a:cxn ang="0">
                  <a:pos x="19" y="34"/>
                </a:cxn>
                <a:cxn ang="0">
                  <a:pos x="19" y="34"/>
                </a:cxn>
                <a:cxn ang="0">
                  <a:pos x="13" y="44"/>
                </a:cxn>
                <a:cxn ang="0">
                  <a:pos x="9" y="56"/>
                </a:cxn>
                <a:cxn ang="0">
                  <a:pos x="5" y="67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79"/>
                </a:cxn>
                <a:cxn ang="0">
                  <a:pos x="0" y="82"/>
                </a:cxn>
                <a:cxn ang="0">
                  <a:pos x="2" y="85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3"/>
                </a:cxn>
                <a:cxn ang="0">
                  <a:pos x="8" y="83"/>
                </a:cxn>
                <a:cxn ang="0">
                  <a:pos x="16" y="63"/>
                </a:cxn>
                <a:cxn ang="0">
                  <a:pos x="26" y="42"/>
                </a:cxn>
                <a:cxn ang="0">
                  <a:pos x="26" y="42"/>
                </a:cxn>
                <a:cxn ang="0">
                  <a:pos x="28" y="37"/>
                </a:cxn>
                <a:cxn ang="0">
                  <a:pos x="31" y="33"/>
                </a:cxn>
                <a:cxn ang="0">
                  <a:pos x="38" y="25"/>
                </a:cxn>
                <a:cxn ang="0">
                  <a:pos x="46" y="15"/>
                </a:cxn>
                <a:cxn ang="0">
                  <a:pos x="52" y="7"/>
                </a:cxn>
                <a:cxn ang="0">
                  <a:pos x="52" y="7"/>
                </a:cxn>
                <a:cxn ang="0">
                  <a:pos x="53" y="5"/>
                </a:cxn>
                <a:cxn ang="0">
                  <a:pos x="52" y="3"/>
                </a:cxn>
                <a:cxn ang="0">
                  <a:pos x="52" y="2"/>
                </a:cxn>
                <a:cxn ang="0">
                  <a:pos x="50" y="0"/>
                </a:cxn>
                <a:cxn ang="0">
                  <a:pos x="49" y="0"/>
                </a:cxn>
                <a:cxn ang="0">
                  <a:pos x="47" y="0"/>
                </a:cxn>
                <a:cxn ang="0">
                  <a:pos x="45" y="1"/>
                </a:cxn>
                <a:cxn ang="0">
                  <a:pos x="44" y="2"/>
                </a:cxn>
                <a:cxn ang="0">
                  <a:pos x="44" y="2"/>
                </a:cxn>
              </a:cxnLst>
              <a:rect l="0" t="0" r="r" b="b"/>
              <a:pathLst>
                <a:path w="53" h="85">
                  <a:moveTo>
                    <a:pt x="44" y="2"/>
                  </a:moveTo>
                  <a:lnTo>
                    <a:pt x="44" y="2"/>
                  </a:lnTo>
                  <a:lnTo>
                    <a:pt x="38" y="10"/>
                  </a:lnTo>
                  <a:lnTo>
                    <a:pt x="32" y="17"/>
                  </a:lnTo>
                  <a:lnTo>
                    <a:pt x="25" y="26"/>
                  </a:lnTo>
                  <a:lnTo>
                    <a:pt x="19" y="34"/>
                  </a:lnTo>
                  <a:lnTo>
                    <a:pt x="19" y="34"/>
                  </a:lnTo>
                  <a:lnTo>
                    <a:pt x="13" y="44"/>
                  </a:lnTo>
                  <a:lnTo>
                    <a:pt x="9" y="56"/>
                  </a:lnTo>
                  <a:lnTo>
                    <a:pt x="5" y="67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79"/>
                  </a:lnTo>
                  <a:lnTo>
                    <a:pt x="0" y="82"/>
                  </a:lnTo>
                  <a:lnTo>
                    <a:pt x="2" y="85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3"/>
                  </a:lnTo>
                  <a:lnTo>
                    <a:pt x="8" y="83"/>
                  </a:lnTo>
                  <a:lnTo>
                    <a:pt x="16" y="63"/>
                  </a:lnTo>
                  <a:lnTo>
                    <a:pt x="26" y="42"/>
                  </a:lnTo>
                  <a:lnTo>
                    <a:pt x="26" y="42"/>
                  </a:lnTo>
                  <a:lnTo>
                    <a:pt x="28" y="37"/>
                  </a:lnTo>
                  <a:lnTo>
                    <a:pt x="31" y="33"/>
                  </a:lnTo>
                  <a:lnTo>
                    <a:pt x="38" y="25"/>
                  </a:lnTo>
                  <a:lnTo>
                    <a:pt x="46" y="15"/>
                  </a:lnTo>
                  <a:lnTo>
                    <a:pt x="52" y="7"/>
                  </a:lnTo>
                  <a:lnTo>
                    <a:pt x="52" y="7"/>
                  </a:lnTo>
                  <a:lnTo>
                    <a:pt x="53" y="5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0" y="0"/>
                  </a:lnTo>
                  <a:lnTo>
                    <a:pt x="49" y="0"/>
                  </a:lnTo>
                  <a:lnTo>
                    <a:pt x="47" y="0"/>
                  </a:lnTo>
                  <a:lnTo>
                    <a:pt x="45" y="1"/>
                  </a:lnTo>
                  <a:lnTo>
                    <a:pt x="44" y="2"/>
                  </a:lnTo>
                  <a:lnTo>
                    <a:pt x="4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325120" tIns="162560" rIns="325120" bIns="1625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400"/>
            </a:p>
          </p:txBody>
        </p:sp>
        <p:sp>
          <p:nvSpPr>
            <p:cNvPr id="38" name="chenying0907 826">
              <a:extLst>
                <a:ext uri="{FF2B5EF4-FFF2-40B4-BE49-F238E27FC236}">
                  <a16:creationId xmlns="" xmlns:a16="http://schemas.microsoft.com/office/drawing/2014/main" id="{5D83AF7F-12ED-4417-8BB1-EBC8EF5C9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6875" y="1463675"/>
              <a:ext cx="23813" cy="41275"/>
            </a:xfrm>
            <a:custGeom>
              <a:avLst/>
              <a:gdLst/>
              <a:ahLst/>
              <a:cxnLst>
                <a:cxn ang="0">
                  <a:pos x="39" y="1"/>
                </a:cxn>
                <a:cxn ang="0">
                  <a:pos x="39" y="1"/>
                </a:cxn>
                <a:cxn ang="0">
                  <a:pos x="32" y="10"/>
                </a:cxn>
                <a:cxn ang="0">
                  <a:pos x="27" y="18"/>
                </a:cxn>
                <a:cxn ang="0">
                  <a:pos x="22" y="27"/>
                </a:cxn>
                <a:cxn ang="0">
                  <a:pos x="18" y="35"/>
                </a:cxn>
                <a:cxn ang="0">
                  <a:pos x="9" y="54"/>
                </a:cxn>
                <a:cxn ang="0">
                  <a:pos x="5" y="63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4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7"/>
                </a:cxn>
                <a:cxn ang="0">
                  <a:pos x="8" y="77"/>
                </a:cxn>
                <a:cxn ang="0">
                  <a:pos x="13" y="68"/>
                </a:cxn>
                <a:cxn ang="0">
                  <a:pos x="18" y="59"/>
                </a:cxn>
                <a:cxn ang="0">
                  <a:pos x="26" y="42"/>
                </a:cxn>
                <a:cxn ang="0">
                  <a:pos x="30" y="32"/>
                </a:cxn>
                <a:cxn ang="0">
                  <a:pos x="34" y="24"/>
                </a:cxn>
                <a:cxn ang="0">
                  <a:pos x="39" y="16"/>
                </a:cxn>
                <a:cxn ang="0">
                  <a:pos x="45" y="8"/>
                </a:cxn>
                <a:cxn ang="0">
                  <a:pos x="45" y="8"/>
                </a:cxn>
                <a:cxn ang="0">
                  <a:pos x="46" y="6"/>
                </a:cxn>
                <a:cxn ang="0">
                  <a:pos x="46" y="4"/>
                </a:cxn>
                <a:cxn ang="0">
                  <a:pos x="46" y="3"/>
                </a:cxn>
                <a:cxn ang="0">
                  <a:pos x="45" y="1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40" y="0"/>
                </a:cxn>
                <a:cxn ang="0">
                  <a:pos x="39" y="1"/>
                </a:cxn>
                <a:cxn ang="0">
                  <a:pos x="39" y="1"/>
                </a:cxn>
              </a:cxnLst>
              <a:rect l="0" t="0" r="r" b="b"/>
              <a:pathLst>
                <a:path w="46" h="79">
                  <a:moveTo>
                    <a:pt x="39" y="1"/>
                  </a:moveTo>
                  <a:lnTo>
                    <a:pt x="39" y="1"/>
                  </a:lnTo>
                  <a:lnTo>
                    <a:pt x="32" y="10"/>
                  </a:lnTo>
                  <a:lnTo>
                    <a:pt x="27" y="18"/>
                  </a:lnTo>
                  <a:lnTo>
                    <a:pt x="22" y="27"/>
                  </a:lnTo>
                  <a:lnTo>
                    <a:pt x="18" y="35"/>
                  </a:lnTo>
                  <a:lnTo>
                    <a:pt x="9" y="54"/>
                  </a:lnTo>
                  <a:lnTo>
                    <a:pt x="5" y="6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7"/>
                  </a:lnTo>
                  <a:lnTo>
                    <a:pt x="8" y="77"/>
                  </a:lnTo>
                  <a:lnTo>
                    <a:pt x="13" y="68"/>
                  </a:lnTo>
                  <a:lnTo>
                    <a:pt x="18" y="59"/>
                  </a:lnTo>
                  <a:lnTo>
                    <a:pt x="26" y="42"/>
                  </a:lnTo>
                  <a:lnTo>
                    <a:pt x="30" y="32"/>
                  </a:lnTo>
                  <a:lnTo>
                    <a:pt x="34" y="24"/>
                  </a:lnTo>
                  <a:lnTo>
                    <a:pt x="39" y="16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46" y="6"/>
                  </a:lnTo>
                  <a:lnTo>
                    <a:pt x="46" y="4"/>
                  </a:lnTo>
                  <a:lnTo>
                    <a:pt x="46" y="3"/>
                  </a:lnTo>
                  <a:lnTo>
                    <a:pt x="45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9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325120" tIns="162560" rIns="325120" bIns="1625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400"/>
            </a:p>
          </p:txBody>
        </p:sp>
        <p:sp>
          <p:nvSpPr>
            <p:cNvPr id="39" name="chenying0907 827">
              <a:extLst>
                <a:ext uri="{FF2B5EF4-FFF2-40B4-BE49-F238E27FC236}">
                  <a16:creationId xmlns="" xmlns:a16="http://schemas.microsoft.com/office/drawing/2014/main" id="{AAD59334-9E1F-4C3B-BCE2-111B4A53D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13" y="1493838"/>
              <a:ext cx="9525" cy="7938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" y="9"/>
                </a:cxn>
                <a:cxn ang="0">
                  <a:pos x="0" y="11"/>
                </a:cxn>
                <a:cxn ang="0">
                  <a:pos x="1" y="13"/>
                </a:cxn>
                <a:cxn ang="0">
                  <a:pos x="2" y="14"/>
                </a:cxn>
                <a:cxn ang="0">
                  <a:pos x="3" y="16"/>
                </a:cxn>
                <a:cxn ang="0">
                  <a:pos x="5" y="16"/>
                </a:cxn>
                <a:cxn ang="0">
                  <a:pos x="7" y="16"/>
                </a:cxn>
                <a:cxn ang="0">
                  <a:pos x="8" y="14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5" y="6"/>
                </a:cxn>
                <a:cxn ang="0">
                  <a:pos x="16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16" h="16">
                  <a:moveTo>
                    <a:pt x="8" y="1"/>
                  </a:moveTo>
                  <a:lnTo>
                    <a:pt x="2" y="8"/>
                  </a:lnTo>
                  <a:lnTo>
                    <a:pt x="2" y="8"/>
                  </a:lnTo>
                  <a:lnTo>
                    <a:pt x="1" y="9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2" y="14"/>
                  </a:lnTo>
                  <a:lnTo>
                    <a:pt x="3" y="16"/>
                  </a:lnTo>
                  <a:lnTo>
                    <a:pt x="5" y="16"/>
                  </a:lnTo>
                  <a:lnTo>
                    <a:pt x="7" y="16"/>
                  </a:lnTo>
                  <a:lnTo>
                    <a:pt x="8" y="14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5" y="6"/>
                  </a:lnTo>
                  <a:lnTo>
                    <a:pt x="16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325120" tIns="162560" rIns="325120" bIns="1625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400"/>
            </a:p>
          </p:txBody>
        </p:sp>
        <p:sp>
          <p:nvSpPr>
            <p:cNvPr id="40" name="chenying0907 828">
              <a:extLst>
                <a:ext uri="{FF2B5EF4-FFF2-40B4-BE49-F238E27FC236}">
                  <a16:creationId xmlns="" xmlns:a16="http://schemas.microsoft.com/office/drawing/2014/main" id="{7ADD9A8C-4F14-4DD7-96EA-5DA873A948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08713" y="1243013"/>
              <a:ext cx="706438" cy="620713"/>
            </a:xfrm>
            <a:custGeom>
              <a:avLst/>
              <a:gdLst/>
              <a:ahLst/>
              <a:cxnLst>
                <a:cxn ang="0">
                  <a:pos x="1208" y="1175"/>
                </a:cxn>
                <a:cxn ang="0">
                  <a:pos x="1095" y="1131"/>
                </a:cxn>
                <a:cxn ang="0">
                  <a:pos x="938" y="1062"/>
                </a:cxn>
                <a:cxn ang="0">
                  <a:pos x="899" y="1051"/>
                </a:cxn>
                <a:cxn ang="0">
                  <a:pos x="728" y="1088"/>
                </a:cxn>
                <a:cxn ang="0">
                  <a:pos x="531" y="1080"/>
                </a:cxn>
                <a:cxn ang="0">
                  <a:pos x="322" y="1026"/>
                </a:cxn>
                <a:cxn ang="0">
                  <a:pos x="161" y="920"/>
                </a:cxn>
                <a:cxn ang="0">
                  <a:pos x="51" y="762"/>
                </a:cxn>
                <a:cxn ang="0">
                  <a:pos x="8" y="609"/>
                </a:cxn>
                <a:cxn ang="0">
                  <a:pos x="4" y="424"/>
                </a:cxn>
                <a:cxn ang="0">
                  <a:pos x="39" y="285"/>
                </a:cxn>
                <a:cxn ang="0">
                  <a:pos x="97" y="185"/>
                </a:cxn>
                <a:cxn ang="0">
                  <a:pos x="167" y="114"/>
                </a:cxn>
                <a:cxn ang="0">
                  <a:pos x="255" y="62"/>
                </a:cxn>
                <a:cxn ang="0">
                  <a:pos x="439" y="14"/>
                </a:cxn>
                <a:cxn ang="0">
                  <a:pos x="700" y="5"/>
                </a:cxn>
                <a:cxn ang="0">
                  <a:pos x="714" y="7"/>
                </a:cxn>
                <a:cxn ang="0">
                  <a:pos x="803" y="0"/>
                </a:cxn>
                <a:cxn ang="0">
                  <a:pos x="994" y="43"/>
                </a:cxn>
                <a:cxn ang="0">
                  <a:pos x="1175" y="156"/>
                </a:cxn>
                <a:cxn ang="0">
                  <a:pos x="1247" y="243"/>
                </a:cxn>
                <a:cxn ang="0">
                  <a:pos x="1289" y="328"/>
                </a:cxn>
                <a:cxn ang="0">
                  <a:pos x="1324" y="456"/>
                </a:cxn>
                <a:cxn ang="0">
                  <a:pos x="1336" y="593"/>
                </a:cxn>
                <a:cxn ang="0">
                  <a:pos x="1319" y="726"/>
                </a:cxn>
                <a:cxn ang="0">
                  <a:pos x="1266" y="842"/>
                </a:cxn>
                <a:cxn ang="0">
                  <a:pos x="1204" y="907"/>
                </a:cxn>
                <a:cxn ang="0">
                  <a:pos x="1205" y="990"/>
                </a:cxn>
                <a:cxn ang="0">
                  <a:pos x="1239" y="1150"/>
                </a:cxn>
                <a:cxn ang="0">
                  <a:pos x="1234" y="1167"/>
                </a:cxn>
                <a:cxn ang="0">
                  <a:pos x="912" y="999"/>
                </a:cxn>
                <a:cxn ang="0">
                  <a:pos x="967" y="1032"/>
                </a:cxn>
                <a:cxn ang="0">
                  <a:pos x="1119" y="1098"/>
                </a:cxn>
                <a:cxn ang="0">
                  <a:pos x="1181" y="1067"/>
                </a:cxn>
                <a:cxn ang="0">
                  <a:pos x="1156" y="912"/>
                </a:cxn>
                <a:cxn ang="0">
                  <a:pos x="1170" y="893"/>
                </a:cxn>
                <a:cxn ang="0">
                  <a:pos x="1193" y="864"/>
                </a:cxn>
                <a:cxn ang="0">
                  <a:pos x="1262" y="762"/>
                </a:cxn>
                <a:cxn ang="0">
                  <a:pos x="1294" y="636"/>
                </a:cxn>
                <a:cxn ang="0">
                  <a:pos x="1293" y="502"/>
                </a:cxn>
                <a:cxn ang="0">
                  <a:pos x="1265" y="373"/>
                </a:cxn>
                <a:cxn ang="0">
                  <a:pos x="1214" y="265"/>
                </a:cxn>
                <a:cxn ang="0">
                  <a:pos x="1124" y="168"/>
                </a:cxn>
                <a:cxn ang="0">
                  <a:pos x="962" y="75"/>
                </a:cxn>
                <a:cxn ang="0">
                  <a:pos x="786" y="39"/>
                </a:cxn>
                <a:cxn ang="0">
                  <a:pos x="705" y="49"/>
                </a:cxn>
                <a:cxn ang="0">
                  <a:pos x="686" y="45"/>
                </a:cxn>
                <a:cxn ang="0">
                  <a:pos x="459" y="52"/>
                </a:cxn>
                <a:cxn ang="0">
                  <a:pos x="295" y="89"/>
                </a:cxn>
                <a:cxn ang="0">
                  <a:pos x="184" y="153"/>
                </a:cxn>
                <a:cxn ang="0">
                  <a:pos x="109" y="238"/>
                </a:cxn>
                <a:cxn ang="0">
                  <a:pos x="62" y="340"/>
                </a:cxn>
                <a:cxn ang="0">
                  <a:pos x="40" y="448"/>
                </a:cxn>
                <a:cxn ang="0">
                  <a:pos x="55" y="647"/>
                </a:cxn>
                <a:cxn ang="0">
                  <a:pos x="121" y="805"/>
                </a:cxn>
                <a:cxn ang="0">
                  <a:pos x="251" y="941"/>
                </a:cxn>
                <a:cxn ang="0">
                  <a:pos x="434" y="1017"/>
                </a:cxn>
                <a:cxn ang="0">
                  <a:pos x="592" y="1043"/>
                </a:cxn>
                <a:cxn ang="0">
                  <a:pos x="736" y="1045"/>
                </a:cxn>
                <a:cxn ang="0">
                  <a:pos x="890" y="1012"/>
                </a:cxn>
                <a:cxn ang="0">
                  <a:pos x="900" y="1005"/>
                </a:cxn>
              </a:cxnLst>
              <a:rect l="0" t="0" r="r" b="b"/>
              <a:pathLst>
                <a:path w="1336" h="1175">
                  <a:moveTo>
                    <a:pt x="1214" y="1175"/>
                  </a:moveTo>
                  <a:lnTo>
                    <a:pt x="1214" y="1175"/>
                  </a:lnTo>
                  <a:lnTo>
                    <a:pt x="1210" y="1175"/>
                  </a:lnTo>
                  <a:lnTo>
                    <a:pt x="1209" y="1175"/>
                  </a:lnTo>
                  <a:lnTo>
                    <a:pt x="1208" y="1175"/>
                  </a:lnTo>
                  <a:lnTo>
                    <a:pt x="1208" y="1175"/>
                  </a:lnTo>
                  <a:lnTo>
                    <a:pt x="1202" y="1174"/>
                  </a:lnTo>
                  <a:lnTo>
                    <a:pt x="1198" y="1173"/>
                  </a:lnTo>
                  <a:lnTo>
                    <a:pt x="1198" y="1173"/>
                  </a:lnTo>
                  <a:lnTo>
                    <a:pt x="1172" y="1162"/>
                  </a:lnTo>
                  <a:lnTo>
                    <a:pt x="1147" y="1152"/>
                  </a:lnTo>
                  <a:lnTo>
                    <a:pt x="1095" y="1131"/>
                  </a:lnTo>
                  <a:lnTo>
                    <a:pt x="1095" y="1131"/>
                  </a:lnTo>
                  <a:lnTo>
                    <a:pt x="1050" y="1113"/>
                  </a:lnTo>
                  <a:lnTo>
                    <a:pt x="1005" y="1095"/>
                  </a:lnTo>
                  <a:lnTo>
                    <a:pt x="982" y="1084"/>
                  </a:lnTo>
                  <a:lnTo>
                    <a:pt x="960" y="1073"/>
                  </a:lnTo>
                  <a:lnTo>
                    <a:pt x="938" y="1062"/>
                  </a:lnTo>
                  <a:lnTo>
                    <a:pt x="918" y="1048"/>
                  </a:lnTo>
                  <a:lnTo>
                    <a:pt x="911" y="1044"/>
                  </a:lnTo>
                  <a:lnTo>
                    <a:pt x="904" y="1048"/>
                  </a:lnTo>
                  <a:lnTo>
                    <a:pt x="904" y="1048"/>
                  </a:lnTo>
                  <a:lnTo>
                    <a:pt x="899" y="1051"/>
                  </a:lnTo>
                  <a:lnTo>
                    <a:pt x="899" y="1051"/>
                  </a:lnTo>
                  <a:lnTo>
                    <a:pt x="873" y="1061"/>
                  </a:lnTo>
                  <a:lnTo>
                    <a:pt x="847" y="1068"/>
                  </a:lnTo>
                  <a:lnTo>
                    <a:pt x="819" y="1075"/>
                  </a:lnTo>
                  <a:lnTo>
                    <a:pt x="789" y="1080"/>
                  </a:lnTo>
                  <a:lnTo>
                    <a:pt x="759" y="1084"/>
                  </a:lnTo>
                  <a:lnTo>
                    <a:pt x="728" y="1088"/>
                  </a:lnTo>
                  <a:lnTo>
                    <a:pt x="696" y="1090"/>
                  </a:lnTo>
                  <a:lnTo>
                    <a:pt x="664" y="1090"/>
                  </a:lnTo>
                  <a:lnTo>
                    <a:pt x="664" y="1090"/>
                  </a:lnTo>
                  <a:lnTo>
                    <a:pt x="620" y="1089"/>
                  </a:lnTo>
                  <a:lnTo>
                    <a:pt x="576" y="1086"/>
                  </a:lnTo>
                  <a:lnTo>
                    <a:pt x="531" y="1080"/>
                  </a:lnTo>
                  <a:lnTo>
                    <a:pt x="488" y="1073"/>
                  </a:lnTo>
                  <a:lnTo>
                    <a:pt x="445" y="1064"/>
                  </a:lnTo>
                  <a:lnTo>
                    <a:pt x="402" y="1052"/>
                  </a:lnTo>
                  <a:lnTo>
                    <a:pt x="361" y="1040"/>
                  </a:lnTo>
                  <a:lnTo>
                    <a:pt x="322" y="1026"/>
                  </a:lnTo>
                  <a:lnTo>
                    <a:pt x="322" y="1026"/>
                  </a:lnTo>
                  <a:lnTo>
                    <a:pt x="292" y="1012"/>
                  </a:lnTo>
                  <a:lnTo>
                    <a:pt x="263" y="997"/>
                  </a:lnTo>
                  <a:lnTo>
                    <a:pt x="235" y="980"/>
                  </a:lnTo>
                  <a:lnTo>
                    <a:pt x="209" y="962"/>
                  </a:lnTo>
                  <a:lnTo>
                    <a:pt x="184" y="942"/>
                  </a:lnTo>
                  <a:lnTo>
                    <a:pt x="161" y="920"/>
                  </a:lnTo>
                  <a:lnTo>
                    <a:pt x="138" y="898"/>
                  </a:lnTo>
                  <a:lnTo>
                    <a:pt x="117" y="873"/>
                  </a:lnTo>
                  <a:lnTo>
                    <a:pt x="99" y="847"/>
                  </a:lnTo>
                  <a:lnTo>
                    <a:pt x="81" y="820"/>
                  </a:lnTo>
                  <a:lnTo>
                    <a:pt x="66" y="792"/>
                  </a:lnTo>
                  <a:lnTo>
                    <a:pt x="51" y="762"/>
                  </a:lnTo>
                  <a:lnTo>
                    <a:pt x="39" y="732"/>
                  </a:lnTo>
                  <a:lnTo>
                    <a:pt x="28" y="700"/>
                  </a:lnTo>
                  <a:lnTo>
                    <a:pt x="19" y="668"/>
                  </a:lnTo>
                  <a:lnTo>
                    <a:pt x="12" y="634"/>
                  </a:lnTo>
                  <a:lnTo>
                    <a:pt x="12" y="634"/>
                  </a:lnTo>
                  <a:lnTo>
                    <a:pt x="8" y="609"/>
                  </a:lnTo>
                  <a:lnTo>
                    <a:pt x="5" y="582"/>
                  </a:lnTo>
                  <a:lnTo>
                    <a:pt x="2" y="554"/>
                  </a:lnTo>
                  <a:lnTo>
                    <a:pt x="1" y="524"/>
                  </a:lnTo>
                  <a:lnTo>
                    <a:pt x="0" y="492"/>
                  </a:lnTo>
                  <a:lnTo>
                    <a:pt x="1" y="459"/>
                  </a:lnTo>
                  <a:lnTo>
                    <a:pt x="4" y="424"/>
                  </a:lnTo>
                  <a:lnTo>
                    <a:pt x="9" y="389"/>
                  </a:lnTo>
                  <a:lnTo>
                    <a:pt x="16" y="354"/>
                  </a:lnTo>
                  <a:lnTo>
                    <a:pt x="21" y="337"/>
                  </a:lnTo>
                  <a:lnTo>
                    <a:pt x="26" y="320"/>
                  </a:lnTo>
                  <a:lnTo>
                    <a:pt x="33" y="303"/>
                  </a:lnTo>
                  <a:lnTo>
                    <a:pt x="39" y="285"/>
                  </a:lnTo>
                  <a:lnTo>
                    <a:pt x="46" y="267"/>
                  </a:lnTo>
                  <a:lnTo>
                    <a:pt x="54" y="251"/>
                  </a:lnTo>
                  <a:lnTo>
                    <a:pt x="64" y="234"/>
                  </a:lnTo>
                  <a:lnTo>
                    <a:pt x="74" y="218"/>
                  </a:lnTo>
                  <a:lnTo>
                    <a:pt x="84" y="201"/>
                  </a:lnTo>
                  <a:lnTo>
                    <a:pt x="97" y="185"/>
                  </a:lnTo>
                  <a:lnTo>
                    <a:pt x="109" y="169"/>
                  </a:lnTo>
                  <a:lnTo>
                    <a:pt x="123" y="154"/>
                  </a:lnTo>
                  <a:lnTo>
                    <a:pt x="138" y="139"/>
                  </a:lnTo>
                  <a:lnTo>
                    <a:pt x="153" y="125"/>
                  </a:lnTo>
                  <a:lnTo>
                    <a:pt x="153" y="125"/>
                  </a:lnTo>
                  <a:lnTo>
                    <a:pt x="167" y="114"/>
                  </a:lnTo>
                  <a:lnTo>
                    <a:pt x="180" y="103"/>
                  </a:lnTo>
                  <a:lnTo>
                    <a:pt x="195" y="94"/>
                  </a:lnTo>
                  <a:lnTo>
                    <a:pt x="209" y="86"/>
                  </a:lnTo>
                  <a:lnTo>
                    <a:pt x="224" y="76"/>
                  </a:lnTo>
                  <a:lnTo>
                    <a:pt x="239" y="69"/>
                  </a:lnTo>
                  <a:lnTo>
                    <a:pt x="255" y="62"/>
                  </a:lnTo>
                  <a:lnTo>
                    <a:pt x="270" y="56"/>
                  </a:lnTo>
                  <a:lnTo>
                    <a:pt x="303" y="43"/>
                  </a:lnTo>
                  <a:lnTo>
                    <a:pt x="336" y="34"/>
                  </a:lnTo>
                  <a:lnTo>
                    <a:pt x="369" y="26"/>
                  </a:lnTo>
                  <a:lnTo>
                    <a:pt x="403" y="20"/>
                  </a:lnTo>
                  <a:lnTo>
                    <a:pt x="439" y="14"/>
                  </a:lnTo>
                  <a:lnTo>
                    <a:pt x="473" y="11"/>
                  </a:lnTo>
                  <a:lnTo>
                    <a:pt x="507" y="8"/>
                  </a:lnTo>
                  <a:lnTo>
                    <a:pt x="541" y="6"/>
                  </a:lnTo>
                  <a:lnTo>
                    <a:pt x="607" y="5"/>
                  </a:lnTo>
                  <a:lnTo>
                    <a:pt x="669" y="5"/>
                  </a:lnTo>
                  <a:lnTo>
                    <a:pt x="700" y="5"/>
                  </a:lnTo>
                  <a:lnTo>
                    <a:pt x="700" y="5"/>
                  </a:lnTo>
                  <a:lnTo>
                    <a:pt x="704" y="5"/>
                  </a:lnTo>
                  <a:lnTo>
                    <a:pt x="708" y="6"/>
                  </a:lnTo>
                  <a:lnTo>
                    <a:pt x="711" y="7"/>
                  </a:lnTo>
                  <a:lnTo>
                    <a:pt x="714" y="7"/>
                  </a:lnTo>
                  <a:lnTo>
                    <a:pt x="714" y="7"/>
                  </a:lnTo>
                  <a:lnTo>
                    <a:pt x="732" y="4"/>
                  </a:lnTo>
                  <a:lnTo>
                    <a:pt x="749" y="2"/>
                  </a:lnTo>
                  <a:lnTo>
                    <a:pt x="768" y="1"/>
                  </a:lnTo>
                  <a:lnTo>
                    <a:pt x="787" y="0"/>
                  </a:lnTo>
                  <a:lnTo>
                    <a:pt x="787" y="0"/>
                  </a:lnTo>
                  <a:lnTo>
                    <a:pt x="803" y="0"/>
                  </a:lnTo>
                  <a:lnTo>
                    <a:pt x="821" y="1"/>
                  </a:lnTo>
                  <a:lnTo>
                    <a:pt x="856" y="5"/>
                  </a:lnTo>
                  <a:lnTo>
                    <a:pt x="891" y="11"/>
                  </a:lnTo>
                  <a:lnTo>
                    <a:pt x="926" y="21"/>
                  </a:lnTo>
                  <a:lnTo>
                    <a:pt x="960" y="31"/>
                  </a:lnTo>
                  <a:lnTo>
                    <a:pt x="994" y="43"/>
                  </a:lnTo>
                  <a:lnTo>
                    <a:pt x="1028" y="59"/>
                  </a:lnTo>
                  <a:lnTo>
                    <a:pt x="1060" y="75"/>
                  </a:lnTo>
                  <a:lnTo>
                    <a:pt x="1091" y="93"/>
                  </a:lnTo>
                  <a:lnTo>
                    <a:pt x="1121" y="112"/>
                  </a:lnTo>
                  <a:lnTo>
                    <a:pt x="1149" y="134"/>
                  </a:lnTo>
                  <a:lnTo>
                    <a:pt x="1175" y="156"/>
                  </a:lnTo>
                  <a:lnTo>
                    <a:pt x="1199" y="180"/>
                  </a:lnTo>
                  <a:lnTo>
                    <a:pt x="1210" y="192"/>
                  </a:lnTo>
                  <a:lnTo>
                    <a:pt x="1220" y="204"/>
                  </a:lnTo>
                  <a:lnTo>
                    <a:pt x="1230" y="217"/>
                  </a:lnTo>
                  <a:lnTo>
                    <a:pt x="1239" y="229"/>
                  </a:lnTo>
                  <a:lnTo>
                    <a:pt x="1247" y="243"/>
                  </a:lnTo>
                  <a:lnTo>
                    <a:pt x="1256" y="255"/>
                  </a:lnTo>
                  <a:lnTo>
                    <a:pt x="1256" y="255"/>
                  </a:lnTo>
                  <a:lnTo>
                    <a:pt x="1264" y="273"/>
                  </a:lnTo>
                  <a:lnTo>
                    <a:pt x="1272" y="290"/>
                  </a:lnTo>
                  <a:lnTo>
                    <a:pt x="1280" y="310"/>
                  </a:lnTo>
                  <a:lnTo>
                    <a:pt x="1289" y="328"/>
                  </a:lnTo>
                  <a:lnTo>
                    <a:pt x="1296" y="349"/>
                  </a:lnTo>
                  <a:lnTo>
                    <a:pt x="1302" y="370"/>
                  </a:lnTo>
                  <a:lnTo>
                    <a:pt x="1308" y="390"/>
                  </a:lnTo>
                  <a:lnTo>
                    <a:pt x="1314" y="412"/>
                  </a:lnTo>
                  <a:lnTo>
                    <a:pt x="1320" y="434"/>
                  </a:lnTo>
                  <a:lnTo>
                    <a:pt x="1324" y="456"/>
                  </a:lnTo>
                  <a:lnTo>
                    <a:pt x="1328" y="478"/>
                  </a:lnTo>
                  <a:lnTo>
                    <a:pt x="1331" y="501"/>
                  </a:lnTo>
                  <a:lnTo>
                    <a:pt x="1333" y="524"/>
                  </a:lnTo>
                  <a:lnTo>
                    <a:pt x="1335" y="547"/>
                  </a:lnTo>
                  <a:lnTo>
                    <a:pt x="1336" y="570"/>
                  </a:lnTo>
                  <a:lnTo>
                    <a:pt x="1336" y="593"/>
                  </a:lnTo>
                  <a:lnTo>
                    <a:pt x="1335" y="616"/>
                  </a:lnTo>
                  <a:lnTo>
                    <a:pt x="1334" y="638"/>
                  </a:lnTo>
                  <a:lnTo>
                    <a:pt x="1332" y="660"/>
                  </a:lnTo>
                  <a:lnTo>
                    <a:pt x="1328" y="683"/>
                  </a:lnTo>
                  <a:lnTo>
                    <a:pt x="1324" y="704"/>
                  </a:lnTo>
                  <a:lnTo>
                    <a:pt x="1319" y="726"/>
                  </a:lnTo>
                  <a:lnTo>
                    <a:pt x="1312" y="747"/>
                  </a:lnTo>
                  <a:lnTo>
                    <a:pt x="1305" y="767"/>
                  </a:lnTo>
                  <a:lnTo>
                    <a:pt x="1297" y="787"/>
                  </a:lnTo>
                  <a:lnTo>
                    <a:pt x="1288" y="806"/>
                  </a:lnTo>
                  <a:lnTo>
                    <a:pt x="1277" y="824"/>
                  </a:lnTo>
                  <a:lnTo>
                    <a:pt x="1266" y="842"/>
                  </a:lnTo>
                  <a:lnTo>
                    <a:pt x="1253" y="859"/>
                  </a:lnTo>
                  <a:lnTo>
                    <a:pt x="1239" y="875"/>
                  </a:lnTo>
                  <a:lnTo>
                    <a:pt x="1225" y="890"/>
                  </a:lnTo>
                  <a:lnTo>
                    <a:pt x="1208" y="904"/>
                  </a:lnTo>
                  <a:lnTo>
                    <a:pt x="1208" y="904"/>
                  </a:lnTo>
                  <a:lnTo>
                    <a:pt x="1204" y="907"/>
                  </a:lnTo>
                  <a:lnTo>
                    <a:pt x="1197" y="911"/>
                  </a:lnTo>
                  <a:lnTo>
                    <a:pt x="1197" y="918"/>
                  </a:lnTo>
                  <a:lnTo>
                    <a:pt x="1197" y="918"/>
                  </a:lnTo>
                  <a:lnTo>
                    <a:pt x="1198" y="937"/>
                  </a:lnTo>
                  <a:lnTo>
                    <a:pt x="1200" y="954"/>
                  </a:lnTo>
                  <a:lnTo>
                    <a:pt x="1205" y="990"/>
                  </a:lnTo>
                  <a:lnTo>
                    <a:pt x="1212" y="1026"/>
                  </a:lnTo>
                  <a:lnTo>
                    <a:pt x="1220" y="1061"/>
                  </a:lnTo>
                  <a:lnTo>
                    <a:pt x="1220" y="1061"/>
                  </a:lnTo>
                  <a:lnTo>
                    <a:pt x="1231" y="1104"/>
                  </a:lnTo>
                  <a:lnTo>
                    <a:pt x="1235" y="1127"/>
                  </a:lnTo>
                  <a:lnTo>
                    <a:pt x="1239" y="1150"/>
                  </a:lnTo>
                  <a:lnTo>
                    <a:pt x="1239" y="1150"/>
                  </a:lnTo>
                  <a:lnTo>
                    <a:pt x="1239" y="1154"/>
                  </a:lnTo>
                  <a:lnTo>
                    <a:pt x="1238" y="1159"/>
                  </a:lnTo>
                  <a:lnTo>
                    <a:pt x="1236" y="1163"/>
                  </a:lnTo>
                  <a:lnTo>
                    <a:pt x="1234" y="1167"/>
                  </a:lnTo>
                  <a:lnTo>
                    <a:pt x="1234" y="1167"/>
                  </a:lnTo>
                  <a:lnTo>
                    <a:pt x="1230" y="1170"/>
                  </a:lnTo>
                  <a:lnTo>
                    <a:pt x="1225" y="1173"/>
                  </a:lnTo>
                  <a:lnTo>
                    <a:pt x="1219" y="1175"/>
                  </a:lnTo>
                  <a:lnTo>
                    <a:pt x="1214" y="1175"/>
                  </a:lnTo>
                  <a:lnTo>
                    <a:pt x="1214" y="1175"/>
                  </a:lnTo>
                  <a:close/>
                  <a:moveTo>
                    <a:pt x="912" y="999"/>
                  </a:moveTo>
                  <a:lnTo>
                    <a:pt x="912" y="999"/>
                  </a:lnTo>
                  <a:lnTo>
                    <a:pt x="916" y="1000"/>
                  </a:lnTo>
                  <a:lnTo>
                    <a:pt x="920" y="1003"/>
                  </a:lnTo>
                  <a:lnTo>
                    <a:pt x="920" y="1003"/>
                  </a:lnTo>
                  <a:lnTo>
                    <a:pt x="944" y="1018"/>
                  </a:lnTo>
                  <a:lnTo>
                    <a:pt x="967" y="1032"/>
                  </a:lnTo>
                  <a:lnTo>
                    <a:pt x="992" y="1045"/>
                  </a:lnTo>
                  <a:lnTo>
                    <a:pt x="1017" y="1057"/>
                  </a:lnTo>
                  <a:lnTo>
                    <a:pt x="1043" y="1068"/>
                  </a:lnTo>
                  <a:lnTo>
                    <a:pt x="1069" y="1078"/>
                  </a:lnTo>
                  <a:lnTo>
                    <a:pt x="1119" y="1098"/>
                  </a:lnTo>
                  <a:lnTo>
                    <a:pt x="1119" y="1098"/>
                  </a:lnTo>
                  <a:lnTo>
                    <a:pt x="1173" y="1120"/>
                  </a:lnTo>
                  <a:lnTo>
                    <a:pt x="1195" y="1128"/>
                  </a:lnTo>
                  <a:lnTo>
                    <a:pt x="1189" y="1105"/>
                  </a:lnTo>
                  <a:lnTo>
                    <a:pt x="1189" y="1105"/>
                  </a:lnTo>
                  <a:lnTo>
                    <a:pt x="1181" y="1067"/>
                  </a:lnTo>
                  <a:lnTo>
                    <a:pt x="1181" y="1067"/>
                  </a:lnTo>
                  <a:lnTo>
                    <a:pt x="1172" y="1029"/>
                  </a:lnTo>
                  <a:lnTo>
                    <a:pt x="1165" y="990"/>
                  </a:lnTo>
                  <a:lnTo>
                    <a:pt x="1162" y="971"/>
                  </a:lnTo>
                  <a:lnTo>
                    <a:pt x="1158" y="951"/>
                  </a:lnTo>
                  <a:lnTo>
                    <a:pt x="1157" y="932"/>
                  </a:lnTo>
                  <a:lnTo>
                    <a:pt x="1156" y="912"/>
                  </a:lnTo>
                  <a:lnTo>
                    <a:pt x="1156" y="912"/>
                  </a:lnTo>
                  <a:lnTo>
                    <a:pt x="1156" y="907"/>
                  </a:lnTo>
                  <a:lnTo>
                    <a:pt x="1158" y="903"/>
                  </a:lnTo>
                  <a:lnTo>
                    <a:pt x="1161" y="899"/>
                  </a:lnTo>
                  <a:lnTo>
                    <a:pt x="1165" y="896"/>
                  </a:lnTo>
                  <a:lnTo>
                    <a:pt x="1170" y="893"/>
                  </a:lnTo>
                  <a:lnTo>
                    <a:pt x="1171" y="887"/>
                  </a:lnTo>
                  <a:lnTo>
                    <a:pt x="1171" y="887"/>
                  </a:lnTo>
                  <a:lnTo>
                    <a:pt x="1173" y="882"/>
                  </a:lnTo>
                  <a:lnTo>
                    <a:pt x="1177" y="878"/>
                  </a:lnTo>
                  <a:lnTo>
                    <a:pt x="1177" y="878"/>
                  </a:lnTo>
                  <a:lnTo>
                    <a:pt x="1193" y="864"/>
                  </a:lnTo>
                  <a:lnTo>
                    <a:pt x="1207" y="849"/>
                  </a:lnTo>
                  <a:lnTo>
                    <a:pt x="1220" y="833"/>
                  </a:lnTo>
                  <a:lnTo>
                    <a:pt x="1233" y="817"/>
                  </a:lnTo>
                  <a:lnTo>
                    <a:pt x="1243" y="799"/>
                  </a:lnTo>
                  <a:lnTo>
                    <a:pt x="1253" y="782"/>
                  </a:lnTo>
                  <a:lnTo>
                    <a:pt x="1262" y="762"/>
                  </a:lnTo>
                  <a:lnTo>
                    <a:pt x="1270" y="743"/>
                  </a:lnTo>
                  <a:lnTo>
                    <a:pt x="1276" y="723"/>
                  </a:lnTo>
                  <a:lnTo>
                    <a:pt x="1282" y="701"/>
                  </a:lnTo>
                  <a:lnTo>
                    <a:pt x="1287" y="681"/>
                  </a:lnTo>
                  <a:lnTo>
                    <a:pt x="1291" y="659"/>
                  </a:lnTo>
                  <a:lnTo>
                    <a:pt x="1294" y="636"/>
                  </a:lnTo>
                  <a:lnTo>
                    <a:pt x="1296" y="614"/>
                  </a:lnTo>
                  <a:lnTo>
                    <a:pt x="1297" y="592"/>
                  </a:lnTo>
                  <a:lnTo>
                    <a:pt x="1297" y="569"/>
                  </a:lnTo>
                  <a:lnTo>
                    <a:pt x="1296" y="546"/>
                  </a:lnTo>
                  <a:lnTo>
                    <a:pt x="1295" y="525"/>
                  </a:lnTo>
                  <a:lnTo>
                    <a:pt x="1293" y="502"/>
                  </a:lnTo>
                  <a:lnTo>
                    <a:pt x="1290" y="479"/>
                  </a:lnTo>
                  <a:lnTo>
                    <a:pt x="1286" y="457"/>
                  </a:lnTo>
                  <a:lnTo>
                    <a:pt x="1281" y="436"/>
                  </a:lnTo>
                  <a:lnTo>
                    <a:pt x="1276" y="414"/>
                  </a:lnTo>
                  <a:lnTo>
                    <a:pt x="1271" y="393"/>
                  </a:lnTo>
                  <a:lnTo>
                    <a:pt x="1265" y="373"/>
                  </a:lnTo>
                  <a:lnTo>
                    <a:pt x="1258" y="353"/>
                  </a:lnTo>
                  <a:lnTo>
                    <a:pt x="1250" y="334"/>
                  </a:lnTo>
                  <a:lnTo>
                    <a:pt x="1242" y="316"/>
                  </a:lnTo>
                  <a:lnTo>
                    <a:pt x="1233" y="298"/>
                  </a:lnTo>
                  <a:lnTo>
                    <a:pt x="1225" y="281"/>
                  </a:lnTo>
                  <a:lnTo>
                    <a:pt x="1214" y="265"/>
                  </a:lnTo>
                  <a:lnTo>
                    <a:pt x="1205" y="251"/>
                  </a:lnTo>
                  <a:lnTo>
                    <a:pt x="1205" y="251"/>
                  </a:lnTo>
                  <a:lnTo>
                    <a:pt x="1187" y="229"/>
                  </a:lnTo>
                  <a:lnTo>
                    <a:pt x="1169" y="208"/>
                  </a:lnTo>
                  <a:lnTo>
                    <a:pt x="1147" y="187"/>
                  </a:lnTo>
                  <a:lnTo>
                    <a:pt x="1124" y="168"/>
                  </a:lnTo>
                  <a:lnTo>
                    <a:pt x="1101" y="150"/>
                  </a:lnTo>
                  <a:lnTo>
                    <a:pt x="1075" y="132"/>
                  </a:lnTo>
                  <a:lnTo>
                    <a:pt x="1048" y="116"/>
                  </a:lnTo>
                  <a:lnTo>
                    <a:pt x="1020" y="101"/>
                  </a:lnTo>
                  <a:lnTo>
                    <a:pt x="991" y="88"/>
                  </a:lnTo>
                  <a:lnTo>
                    <a:pt x="962" y="75"/>
                  </a:lnTo>
                  <a:lnTo>
                    <a:pt x="932" y="65"/>
                  </a:lnTo>
                  <a:lnTo>
                    <a:pt x="902" y="56"/>
                  </a:lnTo>
                  <a:lnTo>
                    <a:pt x="872" y="49"/>
                  </a:lnTo>
                  <a:lnTo>
                    <a:pt x="843" y="44"/>
                  </a:lnTo>
                  <a:lnTo>
                    <a:pt x="815" y="41"/>
                  </a:lnTo>
                  <a:lnTo>
                    <a:pt x="786" y="39"/>
                  </a:lnTo>
                  <a:lnTo>
                    <a:pt x="786" y="39"/>
                  </a:lnTo>
                  <a:lnTo>
                    <a:pt x="765" y="40"/>
                  </a:lnTo>
                  <a:lnTo>
                    <a:pt x="744" y="42"/>
                  </a:lnTo>
                  <a:lnTo>
                    <a:pt x="725" y="45"/>
                  </a:lnTo>
                  <a:lnTo>
                    <a:pt x="705" y="49"/>
                  </a:lnTo>
                  <a:lnTo>
                    <a:pt x="705" y="49"/>
                  </a:lnTo>
                  <a:lnTo>
                    <a:pt x="700" y="50"/>
                  </a:lnTo>
                  <a:lnTo>
                    <a:pt x="700" y="50"/>
                  </a:lnTo>
                  <a:lnTo>
                    <a:pt x="695" y="49"/>
                  </a:lnTo>
                  <a:lnTo>
                    <a:pt x="690" y="47"/>
                  </a:lnTo>
                  <a:lnTo>
                    <a:pt x="686" y="45"/>
                  </a:lnTo>
                  <a:lnTo>
                    <a:pt x="686" y="45"/>
                  </a:lnTo>
                  <a:lnTo>
                    <a:pt x="633" y="44"/>
                  </a:lnTo>
                  <a:lnTo>
                    <a:pt x="633" y="44"/>
                  </a:lnTo>
                  <a:lnTo>
                    <a:pt x="575" y="45"/>
                  </a:lnTo>
                  <a:lnTo>
                    <a:pt x="516" y="47"/>
                  </a:lnTo>
                  <a:lnTo>
                    <a:pt x="488" y="49"/>
                  </a:lnTo>
                  <a:lnTo>
                    <a:pt x="459" y="52"/>
                  </a:lnTo>
                  <a:lnTo>
                    <a:pt x="430" y="56"/>
                  </a:lnTo>
                  <a:lnTo>
                    <a:pt x="402" y="60"/>
                  </a:lnTo>
                  <a:lnTo>
                    <a:pt x="374" y="65"/>
                  </a:lnTo>
                  <a:lnTo>
                    <a:pt x="348" y="71"/>
                  </a:lnTo>
                  <a:lnTo>
                    <a:pt x="321" y="79"/>
                  </a:lnTo>
                  <a:lnTo>
                    <a:pt x="295" y="89"/>
                  </a:lnTo>
                  <a:lnTo>
                    <a:pt x="270" y="99"/>
                  </a:lnTo>
                  <a:lnTo>
                    <a:pt x="245" y="111"/>
                  </a:lnTo>
                  <a:lnTo>
                    <a:pt x="223" y="125"/>
                  </a:lnTo>
                  <a:lnTo>
                    <a:pt x="200" y="140"/>
                  </a:lnTo>
                  <a:lnTo>
                    <a:pt x="200" y="140"/>
                  </a:lnTo>
                  <a:lnTo>
                    <a:pt x="184" y="153"/>
                  </a:lnTo>
                  <a:lnTo>
                    <a:pt x="169" y="165"/>
                  </a:lnTo>
                  <a:lnTo>
                    <a:pt x="156" y="179"/>
                  </a:lnTo>
                  <a:lnTo>
                    <a:pt x="142" y="193"/>
                  </a:lnTo>
                  <a:lnTo>
                    <a:pt x="131" y="208"/>
                  </a:lnTo>
                  <a:lnTo>
                    <a:pt x="119" y="223"/>
                  </a:lnTo>
                  <a:lnTo>
                    <a:pt x="109" y="238"/>
                  </a:lnTo>
                  <a:lnTo>
                    <a:pt x="99" y="254"/>
                  </a:lnTo>
                  <a:lnTo>
                    <a:pt x="90" y="271"/>
                  </a:lnTo>
                  <a:lnTo>
                    <a:pt x="82" y="287"/>
                  </a:lnTo>
                  <a:lnTo>
                    <a:pt x="74" y="305"/>
                  </a:lnTo>
                  <a:lnTo>
                    <a:pt x="68" y="321"/>
                  </a:lnTo>
                  <a:lnTo>
                    <a:pt x="62" y="340"/>
                  </a:lnTo>
                  <a:lnTo>
                    <a:pt x="56" y="357"/>
                  </a:lnTo>
                  <a:lnTo>
                    <a:pt x="52" y="375"/>
                  </a:lnTo>
                  <a:lnTo>
                    <a:pt x="48" y="393"/>
                  </a:lnTo>
                  <a:lnTo>
                    <a:pt x="45" y="412"/>
                  </a:lnTo>
                  <a:lnTo>
                    <a:pt x="42" y="431"/>
                  </a:lnTo>
                  <a:lnTo>
                    <a:pt x="40" y="448"/>
                  </a:lnTo>
                  <a:lnTo>
                    <a:pt x="39" y="467"/>
                  </a:lnTo>
                  <a:lnTo>
                    <a:pt x="38" y="504"/>
                  </a:lnTo>
                  <a:lnTo>
                    <a:pt x="39" y="541"/>
                  </a:lnTo>
                  <a:lnTo>
                    <a:pt x="43" y="577"/>
                  </a:lnTo>
                  <a:lnTo>
                    <a:pt x="48" y="612"/>
                  </a:lnTo>
                  <a:lnTo>
                    <a:pt x="55" y="647"/>
                  </a:lnTo>
                  <a:lnTo>
                    <a:pt x="65" y="679"/>
                  </a:lnTo>
                  <a:lnTo>
                    <a:pt x="65" y="679"/>
                  </a:lnTo>
                  <a:lnTo>
                    <a:pt x="77" y="713"/>
                  </a:lnTo>
                  <a:lnTo>
                    <a:pt x="90" y="745"/>
                  </a:lnTo>
                  <a:lnTo>
                    <a:pt x="105" y="776"/>
                  </a:lnTo>
                  <a:lnTo>
                    <a:pt x="121" y="805"/>
                  </a:lnTo>
                  <a:lnTo>
                    <a:pt x="139" y="831"/>
                  </a:lnTo>
                  <a:lnTo>
                    <a:pt x="159" y="856"/>
                  </a:lnTo>
                  <a:lnTo>
                    <a:pt x="179" y="880"/>
                  </a:lnTo>
                  <a:lnTo>
                    <a:pt x="201" y="902"/>
                  </a:lnTo>
                  <a:lnTo>
                    <a:pt x="225" y="922"/>
                  </a:lnTo>
                  <a:lnTo>
                    <a:pt x="251" y="941"/>
                  </a:lnTo>
                  <a:lnTo>
                    <a:pt x="277" y="957"/>
                  </a:lnTo>
                  <a:lnTo>
                    <a:pt x="305" y="973"/>
                  </a:lnTo>
                  <a:lnTo>
                    <a:pt x="335" y="986"/>
                  </a:lnTo>
                  <a:lnTo>
                    <a:pt x="367" y="998"/>
                  </a:lnTo>
                  <a:lnTo>
                    <a:pt x="400" y="1008"/>
                  </a:lnTo>
                  <a:lnTo>
                    <a:pt x="434" y="1017"/>
                  </a:lnTo>
                  <a:lnTo>
                    <a:pt x="434" y="1017"/>
                  </a:lnTo>
                  <a:lnTo>
                    <a:pt x="468" y="1025"/>
                  </a:lnTo>
                  <a:lnTo>
                    <a:pt x="500" y="1031"/>
                  </a:lnTo>
                  <a:lnTo>
                    <a:pt x="533" y="1036"/>
                  </a:lnTo>
                  <a:lnTo>
                    <a:pt x="562" y="1040"/>
                  </a:lnTo>
                  <a:lnTo>
                    <a:pt x="592" y="1043"/>
                  </a:lnTo>
                  <a:lnTo>
                    <a:pt x="622" y="1045"/>
                  </a:lnTo>
                  <a:lnTo>
                    <a:pt x="650" y="1046"/>
                  </a:lnTo>
                  <a:lnTo>
                    <a:pt x="678" y="1047"/>
                  </a:lnTo>
                  <a:lnTo>
                    <a:pt x="678" y="1047"/>
                  </a:lnTo>
                  <a:lnTo>
                    <a:pt x="707" y="1046"/>
                  </a:lnTo>
                  <a:lnTo>
                    <a:pt x="736" y="1045"/>
                  </a:lnTo>
                  <a:lnTo>
                    <a:pt x="764" y="1042"/>
                  </a:lnTo>
                  <a:lnTo>
                    <a:pt x="791" y="1038"/>
                  </a:lnTo>
                  <a:lnTo>
                    <a:pt x="817" y="1033"/>
                  </a:lnTo>
                  <a:lnTo>
                    <a:pt x="842" y="1028"/>
                  </a:lnTo>
                  <a:lnTo>
                    <a:pt x="866" y="1020"/>
                  </a:lnTo>
                  <a:lnTo>
                    <a:pt x="890" y="1012"/>
                  </a:lnTo>
                  <a:lnTo>
                    <a:pt x="890" y="1012"/>
                  </a:lnTo>
                  <a:lnTo>
                    <a:pt x="892" y="1011"/>
                  </a:lnTo>
                  <a:lnTo>
                    <a:pt x="895" y="1010"/>
                  </a:lnTo>
                  <a:lnTo>
                    <a:pt x="897" y="1007"/>
                  </a:lnTo>
                  <a:lnTo>
                    <a:pt x="897" y="1007"/>
                  </a:lnTo>
                  <a:lnTo>
                    <a:pt x="900" y="1005"/>
                  </a:lnTo>
                  <a:lnTo>
                    <a:pt x="903" y="1002"/>
                  </a:lnTo>
                  <a:lnTo>
                    <a:pt x="912" y="999"/>
                  </a:lnTo>
                  <a:lnTo>
                    <a:pt x="912" y="99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325120" tIns="162560" rIns="325120" bIns="1625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400"/>
            </a:p>
          </p:txBody>
        </p:sp>
        <p:sp>
          <p:nvSpPr>
            <p:cNvPr id="41" name="chenying0907 829">
              <a:extLst>
                <a:ext uri="{FF2B5EF4-FFF2-40B4-BE49-F238E27FC236}">
                  <a16:creationId xmlns="" xmlns:a16="http://schemas.microsoft.com/office/drawing/2014/main" id="{2D37281C-4D35-400F-95F2-B974FD16C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1913" y="1501775"/>
              <a:ext cx="71438" cy="65088"/>
            </a:xfrm>
            <a:custGeom>
              <a:avLst/>
              <a:gdLst/>
              <a:ahLst/>
              <a:cxnLst>
                <a:cxn ang="0">
                  <a:pos x="76" y="123"/>
                </a:cxn>
                <a:cxn ang="0">
                  <a:pos x="76" y="123"/>
                </a:cxn>
                <a:cxn ang="0">
                  <a:pos x="71" y="123"/>
                </a:cxn>
                <a:cxn ang="0">
                  <a:pos x="66" y="122"/>
                </a:cxn>
                <a:cxn ang="0">
                  <a:pos x="64" y="121"/>
                </a:cxn>
                <a:cxn ang="0">
                  <a:pos x="64" y="121"/>
                </a:cxn>
                <a:cxn ang="0">
                  <a:pos x="57" y="121"/>
                </a:cxn>
                <a:cxn ang="0">
                  <a:pos x="57" y="121"/>
                </a:cxn>
                <a:cxn ang="0">
                  <a:pos x="55" y="121"/>
                </a:cxn>
                <a:cxn ang="0">
                  <a:pos x="55" y="121"/>
                </a:cxn>
                <a:cxn ang="0">
                  <a:pos x="45" y="119"/>
                </a:cxn>
                <a:cxn ang="0">
                  <a:pos x="36" y="115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3" y="98"/>
                </a:cxn>
                <a:cxn ang="0">
                  <a:pos x="8" y="89"/>
                </a:cxn>
                <a:cxn ang="0">
                  <a:pos x="4" y="81"/>
                </a:cxn>
                <a:cxn ang="0">
                  <a:pos x="1" y="73"/>
                </a:cxn>
                <a:cxn ang="0">
                  <a:pos x="1" y="73"/>
                </a:cxn>
                <a:cxn ang="0">
                  <a:pos x="0" y="63"/>
                </a:cxn>
                <a:cxn ang="0">
                  <a:pos x="1" y="53"/>
                </a:cxn>
                <a:cxn ang="0">
                  <a:pos x="2" y="44"/>
                </a:cxn>
                <a:cxn ang="0">
                  <a:pos x="5" y="36"/>
                </a:cxn>
                <a:cxn ang="0">
                  <a:pos x="9" y="27"/>
                </a:cxn>
                <a:cxn ang="0">
                  <a:pos x="13" y="20"/>
                </a:cxn>
                <a:cxn ang="0">
                  <a:pos x="19" y="14"/>
                </a:cxn>
                <a:cxn ang="0">
                  <a:pos x="27" y="8"/>
                </a:cxn>
                <a:cxn ang="0">
                  <a:pos x="27" y="8"/>
                </a:cxn>
                <a:cxn ang="0">
                  <a:pos x="33" y="5"/>
                </a:cxn>
                <a:cxn ang="0">
                  <a:pos x="40" y="2"/>
                </a:cxn>
                <a:cxn ang="0">
                  <a:pos x="47" y="1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64" y="1"/>
                </a:cxn>
                <a:cxn ang="0">
                  <a:pos x="72" y="3"/>
                </a:cxn>
                <a:cxn ang="0">
                  <a:pos x="80" y="6"/>
                </a:cxn>
                <a:cxn ang="0">
                  <a:pos x="89" y="9"/>
                </a:cxn>
                <a:cxn ang="0">
                  <a:pos x="89" y="9"/>
                </a:cxn>
                <a:cxn ang="0">
                  <a:pos x="99" y="15"/>
                </a:cxn>
                <a:cxn ang="0">
                  <a:pos x="108" y="22"/>
                </a:cxn>
                <a:cxn ang="0">
                  <a:pos x="118" y="31"/>
                </a:cxn>
                <a:cxn ang="0">
                  <a:pos x="125" y="40"/>
                </a:cxn>
                <a:cxn ang="0">
                  <a:pos x="130" y="49"/>
                </a:cxn>
                <a:cxn ang="0">
                  <a:pos x="132" y="54"/>
                </a:cxn>
                <a:cxn ang="0">
                  <a:pos x="134" y="59"/>
                </a:cxn>
                <a:cxn ang="0">
                  <a:pos x="134" y="65"/>
                </a:cxn>
                <a:cxn ang="0">
                  <a:pos x="134" y="70"/>
                </a:cxn>
                <a:cxn ang="0">
                  <a:pos x="134" y="75"/>
                </a:cxn>
                <a:cxn ang="0">
                  <a:pos x="132" y="80"/>
                </a:cxn>
                <a:cxn ang="0">
                  <a:pos x="132" y="80"/>
                </a:cxn>
                <a:cxn ang="0">
                  <a:pos x="128" y="88"/>
                </a:cxn>
                <a:cxn ang="0">
                  <a:pos x="123" y="96"/>
                </a:cxn>
                <a:cxn ang="0">
                  <a:pos x="116" y="103"/>
                </a:cxn>
                <a:cxn ang="0">
                  <a:pos x="109" y="110"/>
                </a:cxn>
                <a:cxn ang="0">
                  <a:pos x="101" y="115"/>
                </a:cxn>
                <a:cxn ang="0">
                  <a:pos x="93" y="120"/>
                </a:cxn>
                <a:cxn ang="0">
                  <a:pos x="84" y="122"/>
                </a:cxn>
                <a:cxn ang="0">
                  <a:pos x="76" y="123"/>
                </a:cxn>
                <a:cxn ang="0">
                  <a:pos x="76" y="123"/>
                </a:cxn>
              </a:cxnLst>
              <a:rect l="0" t="0" r="r" b="b"/>
              <a:pathLst>
                <a:path w="134" h="123">
                  <a:moveTo>
                    <a:pt x="76" y="123"/>
                  </a:moveTo>
                  <a:lnTo>
                    <a:pt x="76" y="123"/>
                  </a:lnTo>
                  <a:lnTo>
                    <a:pt x="71" y="123"/>
                  </a:lnTo>
                  <a:lnTo>
                    <a:pt x="66" y="122"/>
                  </a:lnTo>
                  <a:lnTo>
                    <a:pt x="64" y="121"/>
                  </a:lnTo>
                  <a:lnTo>
                    <a:pt x="64" y="121"/>
                  </a:lnTo>
                  <a:lnTo>
                    <a:pt x="57" y="121"/>
                  </a:lnTo>
                  <a:lnTo>
                    <a:pt x="57" y="121"/>
                  </a:lnTo>
                  <a:lnTo>
                    <a:pt x="55" y="121"/>
                  </a:lnTo>
                  <a:lnTo>
                    <a:pt x="55" y="121"/>
                  </a:lnTo>
                  <a:lnTo>
                    <a:pt x="45" y="119"/>
                  </a:lnTo>
                  <a:lnTo>
                    <a:pt x="36" y="115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3" y="98"/>
                  </a:lnTo>
                  <a:lnTo>
                    <a:pt x="8" y="89"/>
                  </a:lnTo>
                  <a:lnTo>
                    <a:pt x="4" y="81"/>
                  </a:lnTo>
                  <a:lnTo>
                    <a:pt x="1" y="73"/>
                  </a:lnTo>
                  <a:lnTo>
                    <a:pt x="1" y="73"/>
                  </a:lnTo>
                  <a:lnTo>
                    <a:pt x="0" y="63"/>
                  </a:lnTo>
                  <a:lnTo>
                    <a:pt x="1" y="53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9" y="27"/>
                  </a:lnTo>
                  <a:lnTo>
                    <a:pt x="13" y="20"/>
                  </a:lnTo>
                  <a:lnTo>
                    <a:pt x="19" y="14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33" y="5"/>
                  </a:lnTo>
                  <a:lnTo>
                    <a:pt x="40" y="2"/>
                  </a:lnTo>
                  <a:lnTo>
                    <a:pt x="47" y="1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4" y="1"/>
                  </a:lnTo>
                  <a:lnTo>
                    <a:pt x="72" y="3"/>
                  </a:lnTo>
                  <a:lnTo>
                    <a:pt x="80" y="6"/>
                  </a:lnTo>
                  <a:lnTo>
                    <a:pt x="89" y="9"/>
                  </a:lnTo>
                  <a:lnTo>
                    <a:pt x="89" y="9"/>
                  </a:lnTo>
                  <a:lnTo>
                    <a:pt x="99" y="15"/>
                  </a:lnTo>
                  <a:lnTo>
                    <a:pt x="108" y="22"/>
                  </a:lnTo>
                  <a:lnTo>
                    <a:pt x="118" y="31"/>
                  </a:lnTo>
                  <a:lnTo>
                    <a:pt x="125" y="40"/>
                  </a:lnTo>
                  <a:lnTo>
                    <a:pt x="130" y="49"/>
                  </a:lnTo>
                  <a:lnTo>
                    <a:pt x="132" y="54"/>
                  </a:lnTo>
                  <a:lnTo>
                    <a:pt x="134" y="59"/>
                  </a:lnTo>
                  <a:lnTo>
                    <a:pt x="134" y="65"/>
                  </a:lnTo>
                  <a:lnTo>
                    <a:pt x="134" y="70"/>
                  </a:lnTo>
                  <a:lnTo>
                    <a:pt x="134" y="75"/>
                  </a:lnTo>
                  <a:lnTo>
                    <a:pt x="132" y="80"/>
                  </a:lnTo>
                  <a:lnTo>
                    <a:pt x="132" y="80"/>
                  </a:lnTo>
                  <a:lnTo>
                    <a:pt x="128" y="88"/>
                  </a:lnTo>
                  <a:lnTo>
                    <a:pt x="123" y="96"/>
                  </a:lnTo>
                  <a:lnTo>
                    <a:pt x="116" y="103"/>
                  </a:lnTo>
                  <a:lnTo>
                    <a:pt x="109" y="110"/>
                  </a:lnTo>
                  <a:lnTo>
                    <a:pt x="101" y="115"/>
                  </a:lnTo>
                  <a:lnTo>
                    <a:pt x="93" y="120"/>
                  </a:lnTo>
                  <a:lnTo>
                    <a:pt x="84" y="122"/>
                  </a:lnTo>
                  <a:lnTo>
                    <a:pt x="76" y="123"/>
                  </a:lnTo>
                  <a:lnTo>
                    <a:pt x="76" y="1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325120" tIns="162560" rIns="325120" bIns="1625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400"/>
            </a:p>
          </p:txBody>
        </p:sp>
        <p:sp>
          <p:nvSpPr>
            <p:cNvPr id="42" name="chenying0907 830">
              <a:extLst>
                <a:ext uri="{FF2B5EF4-FFF2-40B4-BE49-F238E27FC236}">
                  <a16:creationId xmlns="" xmlns:a16="http://schemas.microsoft.com/office/drawing/2014/main" id="{7E68FD49-431D-4B69-9212-306B4149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5738" y="1511300"/>
              <a:ext cx="63500" cy="57150"/>
            </a:xfrm>
            <a:custGeom>
              <a:avLst/>
              <a:gdLst/>
              <a:ahLst/>
              <a:cxnLst>
                <a:cxn ang="0">
                  <a:pos x="66" y="110"/>
                </a:cxn>
                <a:cxn ang="0">
                  <a:pos x="46" y="106"/>
                </a:cxn>
                <a:cxn ang="0">
                  <a:pos x="44" y="106"/>
                </a:cxn>
                <a:cxn ang="0">
                  <a:pos x="42" y="106"/>
                </a:cxn>
                <a:cxn ang="0">
                  <a:pos x="38" y="106"/>
                </a:cxn>
                <a:cxn ang="0">
                  <a:pos x="33" y="104"/>
                </a:cxn>
                <a:cxn ang="0">
                  <a:pos x="29" y="100"/>
                </a:cxn>
                <a:cxn ang="0">
                  <a:pos x="28" y="99"/>
                </a:cxn>
                <a:cxn ang="0">
                  <a:pos x="11" y="83"/>
                </a:cxn>
                <a:cxn ang="0">
                  <a:pos x="1" y="62"/>
                </a:cxn>
                <a:cxn ang="0">
                  <a:pos x="0" y="52"/>
                </a:cxn>
                <a:cxn ang="0">
                  <a:pos x="3" y="33"/>
                </a:cxn>
                <a:cxn ang="0">
                  <a:pos x="7" y="26"/>
                </a:cxn>
                <a:cxn ang="0">
                  <a:pos x="15" y="18"/>
                </a:cxn>
                <a:cxn ang="0">
                  <a:pos x="35" y="5"/>
                </a:cxn>
                <a:cxn ang="0">
                  <a:pos x="49" y="1"/>
                </a:cxn>
                <a:cxn ang="0">
                  <a:pos x="58" y="0"/>
                </a:cxn>
                <a:cxn ang="0">
                  <a:pos x="61" y="0"/>
                </a:cxn>
                <a:cxn ang="0">
                  <a:pos x="63" y="0"/>
                </a:cxn>
                <a:cxn ang="0">
                  <a:pos x="80" y="1"/>
                </a:cxn>
                <a:cxn ang="0">
                  <a:pos x="89" y="4"/>
                </a:cxn>
                <a:cxn ang="0">
                  <a:pos x="102" y="11"/>
                </a:cxn>
                <a:cxn ang="0">
                  <a:pos x="112" y="21"/>
                </a:cxn>
                <a:cxn ang="0">
                  <a:pos x="119" y="35"/>
                </a:cxn>
                <a:cxn ang="0">
                  <a:pos x="120" y="43"/>
                </a:cxn>
                <a:cxn ang="0">
                  <a:pos x="120" y="60"/>
                </a:cxn>
                <a:cxn ang="0">
                  <a:pos x="116" y="76"/>
                </a:cxn>
                <a:cxn ang="0">
                  <a:pos x="109" y="91"/>
                </a:cxn>
                <a:cxn ang="0">
                  <a:pos x="99" y="100"/>
                </a:cxn>
                <a:cxn ang="0">
                  <a:pos x="99" y="103"/>
                </a:cxn>
                <a:cxn ang="0">
                  <a:pos x="93" y="105"/>
                </a:cxn>
                <a:cxn ang="0">
                  <a:pos x="85" y="109"/>
                </a:cxn>
                <a:cxn ang="0">
                  <a:pos x="76" y="109"/>
                </a:cxn>
                <a:cxn ang="0">
                  <a:pos x="66" y="110"/>
                </a:cxn>
              </a:cxnLst>
              <a:rect l="0" t="0" r="r" b="b"/>
              <a:pathLst>
                <a:path w="121" h="110">
                  <a:moveTo>
                    <a:pt x="66" y="110"/>
                  </a:moveTo>
                  <a:lnTo>
                    <a:pt x="66" y="110"/>
                  </a:lnTo>
                  <a:lnTo>
                    <a:pt x="56" y="109"/>
                  </a:lnTo>
                  <a:lnTo>
                    <a:pt x="46" y="106"/>
                  </a:lnTo>
                  <a:lnTo>
                    <a:pt x="46" y="106"/>
                  </a:lnTo>
                  <a:lnTo>
                    <a:pt x="44" y="106"/>
                  </a:lnTo>
                  <a:lnTo>
                    <a:pt x="42" y="106"/>
                  </a:lnTo>
                  <a:lnTo>
                    <a:pt x="42" y="106"/>
                  </a:lnTo>
                  <a:lnTo>
                    <a:pt x="38" y="106"/>
                  </a:lnTo>
                  <a:lnTo>
                    <a:pt x="38" y="106"/>
                  </a:lnTo>
                  <a:lnTo>
                    <a:pt x="36" y="105"/>
                  </a:lnTo>
                  <a:lnTo>
                    <a:pt x="33" y="104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28" y="99"/>
                  </a:lnTo>
                  <a:lnTo>
                    <a:pt x="28" y="99"/>
                  </a:lnTo>
                  <a:lnTo>
                    <a:pt x="18" y="92"/>
                  </a:lnTo>
                  <a:lnTo>
                    <a:pt x="11" y="83"/>
                  </a:lnTo>
                  <a:lnTo>
                    <a:pt x="4" y="73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3" y="33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1" y="21"/>
                  </a:lnTo>
                  <a:lnTo>
                    <a:pt x="15" y="18"/>
                  </a:lnTo>
                  <a:lnTo>
                    <a:pt x="24" y="10"/>
                  </a:lnTo>
                  <a:lnTo>
                    <a:pt x="35" y="5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1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71" y="0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9" y="4"/>
                  </a:lnTo>
                  <a:lnTo>
                    <a:pt x="96" y="7"/>
                  </a:lnTo>
                  <a:lnTo>
                    <a:pt x="102" y="11"/>
                  </a:lnTo>
                  <a:lnTo>
                    <a:pt x="108" y="16"/>
                  </a:lnTo>
                  <a:lnTo>
                    <a:pt x="112" y="21"/>
                  </a:lnTo>
                  <a:lnTo>
                    <a:pt x="115" y="25"/>
                  </a:lnTo>
                  <a:lnTo>
                    <a:pt x="119" y="35"/>
                  </a:lnTo>
                  <a:lnTo>
                    <a:pt x="119" y="35"/>
                  </a:lnTo>
                  <a:lnTo>
                    <a:pt x="120" y="43"/>
                  </a:lnTo>
                  <a:lnTo>
                    <a:pt x="121" y="52"/>
                  </a:lnTo>
                  <a:lnTo>
                    <a:pt x="120" y="60"/>
                  </a:lnTo>
                  <a:lnTo>
                    <a:pt x="119" y="68"/>
                  </a:lnTo>
                  <a:lnTo>
                    <a:pt x="116" y="76"/>
                  </a:lnTo>
                  <a:lnTo>
                    <a:pt x="113" y="84"/>
                  </a:lnTo>
                  <a:lnTo>
                    <a:pt x="109" y="91"/>
                  </a:lnTo>
                  <a:lnTo>
                    <a:pt x="104" y="97"/>
                  </a:lnTo>
                  <a:lnTo>
                    <a:pt x="99" y="100"/>
                  </a:lnTo>
                  <a:lnTo>
                    <a:pt x="99" y="103"/>
                  </a:lnTo>
                  <a:lnTo>
                    <a:pt x="99" y="103"/>
                  </a:lnTo>
                  <a:lnTo>
                    <a:pt x="97" y="103"/>
                  </a:lnTo>
                  <a:lnTo>
                    <a:pt x="93" y="105"/>
                  </a:lnTo>
                  <a:lnTo>
                    <a:pt x="93" y="105"/>
                  </a:lnTo>
                  <a:lnTo>
                    <a:pt x="85" y="109"/>
                  </a:lnTo>
                  <a:lnTo>
                    <a:pt x="77" y="109"/>
                  </a:lnTo>
                  <a:lnTo>
                    <a:pt x="76" y="109"/>
                  </a:lnTo>
                  <a:lnTo>
                    <a:pt x="76" y="109"/>
                  </a:lnTo>
                  <a:lnTo>
                    <a:pt x="66" y="110"/>
                  </a:lnTo>
                  <a:lnTo>
                    <a:pt x="66" y="1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325120" tIns="162560" rIns="325120" bIns="1625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400"/>
            </a:p>
          </p:txBody>
        </p:sp>
        <p:sp>
          <p:nvSpPr>
            <p:cNvPr id="43" name="chenying0907 831">
              <a:extLst>
                <a:ext uri="{FF2B5EF4-FFF2-40B4-BE49-F238E27FC236}">
                  <a16:creationId xmlns="" xmlns:a16="http://schemas.microsoft.com/office/drawing/2014/main" id="{3663D7EB-0F62-4841-BEC1-8D7F59DDD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6388" y="1506538"/>
              <a:ext cx="73025" cy="68263"/>
            </a:xfrm>
            <a:custGeom>
              <a:avLst/>
              <a:gdLst/>
              <a:ahLst/>
              <a:cxnLst>
                <a:cxn ang="0">
                  <a:pos x="62" y="128"/>
                </a:cxn>
                <a:cxn ang="0">
                  <a:pos x="46" y="124"/>
                </a:cxn>
                <a:cxn ang="0">
                  <a:pos x="42" y="122"/>
                </a:cxn>
                <a:cxn ang="0">
                  <a:pos x="30" y="109"/>
                </a:cxn>
                <a:cxn ang="0">
                  <a:pos x="18" y="85"/>
                </a:cxn>
                <a:cxn ang="0">
                  <a:pos x="15" y="79"/>
                </a:cxn>
                <a:cxn ang="0">
                  <a:pos x="11" y="75"/>
                </a:cxn>
                <a:cxn ang="0">
                  <a:pos x="4" y="64"/>
                </a:cxn>
                <a:cxn ang="0">
                  <a:pos x="0" y="51"/>
                </a:cxn>
                <a:cxn ang="0">
                  <a:pos x="3" y="39"/>
                </a:cxn>
                <a:cxn ang="0">
                  <a:pos x="6" y="34"/>
                </a:cxn>
                <a:cxn ang="0">
                  <a:pos x="18" y="20"/>
                </a:cxn>
                <a:cxn ang="0">
                  <a:pos x="35" y="10"/>
                </a:cxn>
                <a:cxn ang="0">
                  <a:pos x="53" y="3"/>
                </a:cxn>
                <a:cxn ang="0">
                  <a:pos x="72" y="0"/>
                </a:cxn>
                <a:cxn ang="0">
                  <a:pos x="80" y="1"/>
                </a:cxn>
                <a:cxn ang="0">
                  <a:pos x="94" y="6"/>
                </a:cxn>
                <a:cxn ang="0">
                  <a:pos x="102" y="13"/>
                </a:cxn>
                <a:cxn ang="0">
                  <a:pos x="105" y="14"/>
                </a:cxn>
                <a:cxn ang="0">
                  <a:pos x="114" y="18"/>
                </a:cxn>
                <a:cxn ang="0">
                  <a:pos x="122" y="26"/>
                </a:cxn>
                <a:cxn ang="0">
                  <a:pos x="135" y="45"/>
                </a:cxn>
                <a:cxn ang="0">
                  <a:pos x="138" y="56"/>
                </a:cxn>
                <a:cxn ang="0">
                  <a:pos x="139" y="70"/>
                </a:cxn>
                <a:cxn ang="0">
                  <a:pos x="136" y="81"/>
                </a:cxn>
                <a:cxn ang="0">
                  <a:pos x="134" y="86"/>
                </a:cxn>
                <a:cxn ang="0">
                  <a:pos x="120" y="98"/>
                </a:cxn>
                <a:cxn ang="0">
                  <a:pos x="104" y="104"/>
                </a:cxn>
                <a:cxn ang="0">
                  <a:pos x="96" y="109"/>
                </a:cxn>
                <a:cxn ang="0">
                  <a:pos x="90" y="116"/>
                </a:cxn>
                <a:cxn ang="0">
                  <a:pos x="84" y="121"/>
                </a:cxn>
                <a:cxn ang="0">
                  <a:pos x="70" y="128"/>
                </a:cxn>
                <a:cxn ang="0">
                  <a:pos x="62" y="128"/>
                </a:cxn>
              </a:cxnLst>
              <a:rect l="0" t="0" r="r" b="b"/>
              <a:pathLst>
                <a:path w="139" h="128">
                  <a:moveTo>
                    <a:pt x="62" y="128"/>
                  </a:moveTo>
                  <a:lnTo>
                    <a:pt x="62" y="128"/>
                  </a:lnTo>
                  <a:lnTo>
                    <a:pt x="54" y="127"/>
                  </a:lnTo>
                  <a:lnTo>
                    <a:pt x="46" y="124"/>
                  </a:lnTo>
                  <a:lnTo>
                    <a:pt x="46" y="124"/>
                  </a:lnTo>
                  <a:lnTo>
                    <a:pt x="42" y="122"/>
                  </a:lnTo>
                  <a:lnTo>
                    <a:pt x="38" y="118"/>
                  </a:lnTo>
                  <a:lnTo>
                    <a:pt x="30" y="109"/>
                  </a:lnTo>
                  <a:lnTo>
                    <a:pt x="24" y="98"/>
                  </a:lnTo>
                  <a:lnTo>
                    <a:pt x="18" y="85"/>
                  </a:lnTo>
                  <a:lnTo>
                    <a:pt x="17" y="81"/>
                  </a:lnTo>
                  <a:lnTo>
                    <a:pt x="15" y="79"/>
                  </a:lnTo>
                  <a:lnTo>
                    <a:pt x="15" y="79"/>
                  </a:lnTo>
                  <a:lnTo>
                    <a:pt x="11" y="75"/>
                  </a:lnTo>
                  <a:lnTo>
                    <a:pt x="7" y="70"/>
                  </a:lnTo>
                  <a:lnTo>
                    <a:pt x="4" y="64"/>
                  </a:lnTo>
                  <a:lnTo>
                    <a:pt x="2" y="58"/>
                  </a:lnTo>
                  <a:lnTo>
                    <a:pt x="0" y="51"/>
                  </a:lnTo>
                  <a:lnTo>
                    <a:pt x="0" y="45"/>
                  </a:lnTo>
                  <a:lnTo>
                    <a:pt x="3" y="39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11" y="27"/>
                  </a:lnTo>
                  <a:lnTo>
                    <a:pt x="18" y="20"/>
                  </a:lnTo>
                  <a:lnTo>
                    <a:pt x="26" y="15"/>
                  </a:lnTo>
                  <a:lnTo>
                    <a:pt x="35" y="10"/>
                  </a:lnTo>
                  <a:lnTo>
                    <a:pt x="44" y="6"/>
                  </a:lnTo>
                  <a:lnTo>
                    <a:pt x="53" y="3"/>
                  </a:lnTo>
                  <a:lnTo>
                    <a:pt x="62" y="1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0" y="1"/>
                  </a:lnTo>
                  <a:lnTo>
                    <a:pt x="87" y="3"/>
                  </a:lnTo>
                  <a:lnTo>
                    <a:pt x="94" y="6"/>
                  </a:lnTo>
                  <a:lnTo>
                    <a:pt x="100" y="11"/>
                  </a:lnTo>
                  <a:lnTo>
                    <a:pt x="102" y="13"/>
                  </a:lnTo>
                  <a:lnTo>
                    <a:pt x="105" y="14"/>
                  </a:lnTo>
                  <a:lnTo>
                    <a:pt x="105" y="14"/>
                  </a:lnTo>
                  <a:lnTo>
                    <a:pt x="114" y="18"/>
                  </a:lnTo>
                  <a:lnTo>
                    <a:pt x="114" y="18"/>
                  </a:lnTo>
                  <a:lnTo>
                    <a:pt x="118" y="22"/>
                  </a:lnTo>
                  <a:lnTo>
                    <a:pt x="122" y="26"/>
                  </a:lnTo>
                  <a:lnTo>
                    <a:pt x="130" y="35"/>
                  </a:lnTo>
                  <a:lnTo>
                    <a:pt x="135" y="45"/>
                  </a:lnTo>
                  <a:lnTo>
                    <a:pt x="138" y="56"/>
                  </a:lnTo>
                  <a:lnTo>
                    <a:pt x="138" y="56"/>
                  </a:lnTo>
                  <a:lnTo>
                    <a:pt x="139" y="63"/>
                  </a:lnTo>
                  <a:lnTo>
                    <a:pt x="139" y="70"/>
                  </a:lnTo>
                  <a:lnTo>
                    <a:pt x="137" y="78"/>
                  </a:lnTo>
                  <a:lnTo>
                    <a:pt x="136" y="81"/>
                  </a:lnTo>
                  <a:lnTo>
                    <a:pt x="134" y="86"/>
                  </a:lnTo>
                  <a:lnTo>
                    <a:pt x="134" y="86"/>
                  </a:lnTo>
                  <a:lnTo>
                    <a:pt x="128" y="92"/>
                  </a:lnTo>
                  <a:lnTo>
                    <a:pt x="120" y="98"/>
                  </a:lnTo>
                  <a:lnTo>
                    <a:pt x="113" y="101"/>
                  </a:lnTo>
                  <a:lnTo>
                    <a:pt x="104" y="104"/>
                  </a:lnTo>
                  <a:lnTo>
                    <a:pt x="99" y="105"/>
                  </a:lnTo>
                  <a:lnTo>
                    <a:pt x="96" y="109"/>
                  </a:lnTo>
                  <a:lnTo>
                    <a:pt x="96" y="109"/>
                  </a:lnTo>
                  <a:lnTo>
                    <a:pt x="90" y="116"/>
                  </a:lnTo>
                  <a:lnTo>
                    <a:pt x="90" y="116"/>
                  </a:lnTo>
                  <a:lnTo>
                    <a:pt x="84" y="121"/>
                  </a:lnTo>
                  <a:lnTo>
                    <a:pt x="78" y="125"/>
                  </a:lnTo>
                  <a:lnTo>
                    <a:pt x="70" y="128"/>
                  </a:lnTo>
                  <a:lnTo>
                    <a:pt x="62" y="128"/>
                  </a:lnTo>
                  <a:lnTo>
                    <a:pt x="62" y="1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325120" tIns="162560" rIns="325120" bIns="1625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40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841500" y="2697543"/>
            <a:ext cx="9446610" cy="10355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>
              <a:lnSpc>
                <a:spcPct val="150000"/>
              </a:lnSpc>
            </a:pPr>
            <a:r>
              <a:rPr lang="zh-CN" altLang="zh-CN" sz="3200" dirty="0">
                <a:solidFill>
                  <a:schemeClr val="accent5">
                    <a:lumMod val="50000"/>
                  </a:schemeClr>
                </a:solidFill>
              </a:rPr>
              <a:t>课程设计的过程中，遇到了很多困难，但通过我们的努力</a:t>
            </a:r>
            <a:r>
              <a:rPr lang="zh-CN" altLang="zh-CN" sz="3200" dirty="0" smtClean="0">
                <a:solidFill>
                  <a:schemeClr val="accent5">
                    <a:lumMod val="50000"/>
                  </a:schemeClr>
                </a:solidFill>
              </a:rPr>
              <a:t>，看</a:t>
            </a:r>
            <a:r>
              <a:rPr lang="zh-CN" altLang="zh-CN" sz="3200" dirty="0">
                <a:solidFill>
                  <a:schemeClr val="accent5">
                    <a:lumMod val="50000"/>
                  </a:schemeClr>
                </a:solidFill>
              </a:rPr>
              <a:t>了很多的参考书，也请教了同学后， 最终顺利地完成了这个学生学籍信息管理系统。 可能做的不是那么完善，但至少我们尽了最大的努力去做了。我一直都相信，付出不一定会有回报，但不</a:t>
            </a:r>
            <a:r>
              <a:rPr lang="zh-CN" altLang="zh-CN" sz="3200" dirty="0" smtClean="0">
                <a:solidFill>
                  <a:schemeClr val="accent5">
                    <a:lumMod val="50000"/>
                  </a:schemeClr>
                </a:solidFill>
              </a:rPr>
              <a:t>付出一定</a:t>
            </a:r>
            <a:r>
              <a:rPr lang="zh-CN" altLang="en-US" sz="3200" dirty="0" smtClean="0">
                <a:solidFill>
                  <a:schemeClr val="accent5">
                    <a:lumMod val="50000"/>
                  </a:schemeClr>
                </a:solidFill>
              </a:rPr>
              <a:t>没</a:t>
            </a:r>
            <a:r>
              <a:rPr lang="zh-CN" altLang="zh-CN" sz="3200" dirty="0" smtClean="0">
                <a:solidFill>
                  <a:schemeClr val="accent5">
                    <a:lumMod val="50000"/>
                  </a:schemeClr>
                </a:solidFill>
              </a:rPr>
              <a:t>有</a:t>
            </a:r>
            <a:r>
              <a:rPr lang="zh-CN" altLang="zh-CN" sz="3200" dirty="0">
                <a:solidFill>
                  <a:schemeClr val="accent5">
                    <a:lumMod val="50000"/>
                  </a:schemeClr>
                </a:solidFill>
              </a:rPr>
              <a:t>回报</a:t>
            </a:r>
            <a:r>
              <a:rPr lang="zh-CN" altLang="zh-CN" sz="3200" dirty="0" smtClean="0">
                <a:solidFill>
                  <a:schemeClr val="accent5">
                    <a:lumMod val="50000"/>
                  </a:schemeClr>
                </a:solidFill>
              </a:rPr>
              <a:t>。</a:t>
            </a:r>
            <a:endParaRPr lang="en-US" altLang="zh-CN" sz="32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indent="720000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accent5">
                    <a:lumMod val="50000"/>
                  </a:schemeClr>
                </a:solidFill>
              </a:rPr>
              <a:t>经过</a:t>
            </a:r>
            <a:r>
              <a:rPr lang="zh-CN" altLang="en-US" sz="3200" dirty="0" smtClean="0">
                <a:solidFill>
                  <a:schemeClr val="accent5">
                    <a:lumMod val="50000"/>
                  </a:schemeClr>
                </a:solidFill>
              </a:rPr>
              <a:t>这次的实训练习，</a:t>
            </a:r>
            <a:r>
              <a:rPr lang="zh-CN" altLang="en-US" sz="3200" dirty="0" smtClean="0">
                <a:solidFill>
                  <a:schemeClr val="accent5">
                    <a:lumMod val="50000"/>
                  </a:schemeClr>
                </a:solidFill>
              </a:rPr>
              <a:t>我们深深</a:t>
            </a:r>
            <a:r>
              <a:rPr lang="zh-CN" altLang="en-US" sz="3200" dirty="0" smtClean="0">
                <a:solidFill>
                  <a:schemeClr val="accent5">
                    <a:lumMod val="50000"/>
                  </a:schemeClr>
                </a:solidFill>
              </a:rPr>
              <a:t>体会到了积累知识的重要性。俗话说：“要想为事业多天一把或，自己就得多添一捆材”，实训的过程是让我们检验自我的综合本事。要想做好任何事，除了自我平时的基本功底外，还需要实践的过程，所以，我们应当在实践中提升自我的本事。争取尽可能的做到将所学到的专业知识和具体的实践相结合，以提高我们的专业综合素质和本事。</a:t>
            </a:r>
            <a:endParaRPr lang="zh-CN" alt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5" name="图片 44">
            <a:extLst>
              <a:ext uri="{FF2B5EF4-FFF2-40B4-BE49-F238E27FC236}">
                <a16:creationId xmlns="" xmlns:a16="http://schemas.microsoft.com/office/drawing/2014/main" id="{1F3DC70F-FFB9-466E-8E06-D24990D4519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152" b="12184"/>
          <a:stretch/>
        </p:blipFill>
        <p:spPr>
          <a:xfrm>
            <a:off x="12960630" y="3310733"/>
            <a:ext cx="10204170" cy="8333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002" name="image 15000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150003" name="image 15000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107478" y="2864640"/>
            <a:ext cx="5034722" cy="6355560"/>
          </a:xfrm>
          <a:prstGeom prst="rect">
            <a:avLst/>
          </a:prstGeom>
        </p:spPr>
      </p:pic>
      <p:pic>
        <p:nvPicPr>
          <p:cNvPr id="150004" name="image 15000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374900" y="9537700"/>
            <a:ext cx="7988300" cy="50800"/>
          </a:xfrm>
          <a:prstGeom prst="rect">
            <a:avLst/>
          </a:prstGeom>
        </p:spPr>
      </p:pic>
      <p:pic>
        <p:nvPicPr>
          <p:cNvPr id="150005" name="image 15000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374900" y="4152900"/>
            <a:ext cx="7988300" cy="50800"/>
          </a:xfrm>
          <a:prstGeom prst="rect">
            <a:avLst/>
          </a:prstGeom>
        </p:spPr>
      </p:pic>
      <p:pic>
        <p:nvPicPr>
          <p:cNvPr id="150006" name="image 150006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2192000" y="279400"/>
            <a:ext cx="1206500" cy="13169900"/>
          </a:xfrm>
          <a:prstGeom prst="rect">
            <a:avLst/>
          </a:prstGeom>
        </p:spPr>
      </p:pic>
      <p:pic>
        <p:nvPicPr>
          <p:cNvPr id="150007" name="image 150007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1645900" y="2743200"/>
            <a:ext cx="990600" cy="482600"/>
          </a:xfrm>
          <a:prstGeom prst="rect">
            <a:avLst/>
          </a:prstGeom>
        </p:spPr>
      </p:pic>
      <p:pic>
        <p:nvPicPr>
          <p:cNvPr id="150008" name="image 150008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1645900" y="5321300"/>
            <a:ext cx="990600" cy="482600"/>
          </a:xfrm>
          <a:prstGeom prst="rect">
            <a:avLst/>
          </a:prstGeom>
        </p:spPr>
      </p:pic>
      <p:pic>
        <p:nvPicPr>
          <p:cNvPr id="150009" name="image 150009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1645900" y="7912100"/>
            <a:ext cx="990600" cy="482600"/>
          </a:xfrm>
          <a:prstGeom prst="rect">
            <a:avLst/>
          </a:prstGeom>
        </p:spPr>
      </p:pic>
      <p:pic>
        <p:nvPicPr>
          <p:cNvPr id="1500010" name="image 1500010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1645900" y="10490200"/>
            <a:ext cx="990600" cy="482600"/>
          </a:xfrm>
          <a:prstGeom prst="rect">
            <a:avLst/>
          </a:prstGeom>
        </p:spPr>
      </p:pic>
      <p:sp>
        <p:nvSpPr>
          <p:cNvPr id="1500011" name="Object 1500011"/>
          <p:cNvSpPr txBox="1"/>
          <p:nvPr/>
        </p:nvSpPr>
        <p:spPr>
          <a:xfrm>
            <a:off x="14630400" y="9169400"/>
            <a:ext cx="6071393" cy="1028148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b="0" i="0" spc="400" dirty="0">
                <a:solidFill>
                  <a:srgbClr val="FCFCFC">
                    <a:alpha val="100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演讲结束 谢谢观看</a:t>
            </a:r>
            <a:endParaRPr lang="en-US" sz="2400" dirty="0"/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1E1852E6-25DE-436D-864A-0F56D2CDB3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0475" y="4657724"/>
            <a:ext cx="7988300" cy="45789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02" name="image 3000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30003" name="image 3000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374900" y="8928100"/>
            <a:ext cx="7988300" cy="50800"/>
          </a:xfrm>
          <a:prstGeom prst="rect">
            <a:avLst/>
          </a:prstGeom>
        </p:spPr>
      </p:pic>
      <p:pic>
        <p:nvPicPr>
          <p:cNvPr id="30004" name="image 3000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374900" y="4775200"/>
            <a:ext cx="7988300" cy="50800"/>
          </a:xfrm>
          <a:prstGeom prst="rect">
            <a:avLst/>
          </a:prstGeom>
        </p:spPr>
      </p:pic>
      <p:pic>
        <p:nvPicPr>
          <p:cNvPr id="30005" name="image 3000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9062700" y="8013995"/>
            <a:ext cx="3835400" cy="4165600"/>
          </a:xfrm>
          <a:prstGeom prst="rect">
            <a:avLst/>
          </a:prstGeom>
        </p:spPr>
      </p:pic>
      <p:sp>
        <p:nvSpPr>
          <p:cNvPr id="30006" name="Object 30006"/>
          <p:cNvSpPr txBox="1"/>
          <p:nvPr/>
        </p:nvSpPr>
        <p:spPr>
          <a:xfrm>
            <a:off x="12950457" y="2721936"/>
            <a:ext cx="9798788" cy="5592725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indent="720000">
              <a:lnSpc>
                <a:spcPct val="150000"/>
              </a:lnSpc>
            </a:pPr>
            <a:r>
              <a:rPr lang="zh-CN" altLang="en-US" sz="3200" dirty="0" smtClean="0">
                <a:solidFill>
                  <a:srgbClr val="134451">
                    <a:alpha val="100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随着</a:t>
            </a:r>
            <a:r>
              <a:rPr lang="en-US" altLang="zh-CN" sz="3200" dirty="0">
                <a:solidFill>
                  <a:srgbClr val="134451">
                    <a:alpha val="100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internet</a:t>
            </a:r>
            <a:r>
              <a:rPr lang="zh-CN" altLang="en-US" sz="3200" dirty="0">
                <a:solidFill>
                  <a:srgbClr val="134451">
                    <a:alpha val="100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的迅速崛起，互联网已日益成为收集提供信息的最佳和最快渠道，并快速进入传统的流通领域</a:t>
            </a:r>
            <a:r>
              <a:rPr lang="zh-CN" altLang="en-US" sz="3200" dirty="0" smtClean="0">
                <a:solidFill>
                  <a:srgbClr val="134451">
                    <a:alpha val="100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CN" sz="3200" dirty="0" smtClean="0">
              <a:solidFill>
                <a:srgbClr val="134451">
                  <a:alpha val="100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720000">
              <a:lnSpc>
                <a:spcPct val="150000"/>
              </a:lnSpc>
            </a:pPr>
            <a:r>
              <a:rPr lang="zh-CN" altLang="en-US" sz="3200" dirty="0" smtClean="0">
                <a:solidFill>
                  <a:srgbClr val="134451">
                    <a:alpha val="100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因此，作为</a:t>
            </a:r>
            <a:r>
              <a:rPr lang="zh-CN" altLang="en-US" sz="3200" dirty="0">
                <a:solidFill>
                  <a:srgbClr val="134451">
                    <a:alpha val="100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一个信息学院，应当具有一个可实施性的软件智能化沟通平台是无可厚非的。川信人员管理网站既可以解决资料、信息的繁冗难处理问题，又可以节约各老师的宝贵时间，不仅使信息渠道更为畅通，而且还实现了信息管理的智能化</a:t>
            </a:r>
            <a:r>
              <a:rPr lang="zh-CN" altLang="en-US" sz="3200" dirty="0" smtClean="0">
                <a:solidFill>
                  <a:srgbClr val="134451">
                    <a:alpha val="100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sz="2000" dirty="0"/>
          </a:p>
        </p:txBody>
      </p:sp>
      <p:sp>
        <p:nvSpPr>
          <p:cNvPr id="30008" name="Object 30008"/>
          <p:cNvSpPr txBox="1"/>
          <p:nvPr/>
        </p:nvSpPr>
        <p:spPr>
          <a:xfrm>
            <a:off x="2374900" y="7950200"/>
            <a:ext cx="7988300" cy="8509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spc="320" dirty="0" smtClean="0">
                <a:solidFill>
                  <a:srgbClr val="134451">
                    <a:alpha val="100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Development </a:t>
            </a:r>
            <a:r>
              <a:rPr lang="en-US" sz="4800" spc="320" dirty="0">
                <a:solidFill>
                  <a:srgbClr val="134451">
                    <a:alpha val="100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background</a:t>
            </a:r>
            <a:endParaRPr 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2267204" y="4847657"/>
            <a:ext cx="89662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600" b="1" dirty="0">
                <a:pattFill prst="wdUpDiag">
                  <a:fgClr>
                    <a:schemeClr val="accent1">
                      <a:lumMod val="20000"/>
                      <a:lumOff val="80000"/>
                    </a:schemeClr>
                  </a:fgClr>
                  <a:bgClr>
                    <a:schemeClr val="accent1">
                      <a:lumMod val="60000"/>
                      <a:lumOff val="40000"/>
                    </a:schemeClr>
                  </a:bgClr>
                </a:pattFill>
                <a:latin typeface="方正喵呜体" panose="02010600010101010101" pitchFamily="2" charset="-122"/>
                <a:ea typeface="方正喵呜体"/>
                <a:cs typeface="萝莉体 第二版" panose="02000500000000000000" pitchFamily="2" charset="-122"/>
              </a:rPr>
              <a:t>开发背景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6" grpId="0"/>
      <p:bldP spid="3000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02" name="image 4000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40003" name="image 4000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365500" y="3898900"/>
            <a:ext cx="5943600" cy="5943600"/>
          </a:xfrm>
          <a:prstGeom prst="rect">
            <a:avLst/>
          </a:prstGeom>
        </p:spPr>
      </p:pic>
      <p:pic>
        <p:nvPicPr>
          <p:cNvPr id="40004" name="image 4000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715000" y="7454900"/>
            <a:ext cx="3111500" cy="2032000"/>
          </a:xfrm>
          <a:prstGeom prst="rect">
            <a:avLst/>
          </a:prstGeom>
        </p:spPr>
      </p:pic>
      <p:pic>
        <p:nvPicPr>
          <p:cNvPr id="40005" name="image 4000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1081562" y="10121900"/>
            <a:ext cx="2413000" cy="3073400"/>
          </a:xfrm>
          <a:prstGeom prst="rect">
            <a:avLst/>
          </a:prstGeom>
        </p:spPr>
      </p:pic>
      <p:pic>
        <p:nvPicPr>
          <p:cNvPr id="40006" name="image 40006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4008100" y="9791700"/>
            <a:ext cx="7988300" cy="50800"/>
          </a:xfrm>
          <a:prstGeom prst="rect">
            <a:avLst/>
          </a:prstGeom>
        </p:spPr>
      </p:pic>
      <p:pic>
        <p:nvPicPr>
          <p:cNvPr id="40007" name="image 40007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4274800" y="7404100"/>
            <a:ext cx="7442200" cy="1320800"/>
          </a:xfrm>
          <a:prstGeom prst="rect">
            <a:avLst/>
          </a:prstGeom>
        </p:spPr>
      </p:pic>
      <p:pic>
        <p:nvPicPr>
          <p:cNvPr id="40008" name="image 40008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4008100" y="3898900"/>
            <a:ext cx="7988300" cy="50800"/>
          </a:xfrm>
          <a:prstGeom prst="rect">
            <a:avLst/>
          </a:prstGeom>
        </p:spPr>
      </p:pic>
      <p:sp>
        <p:nvSpPr>
          <p:cNvPr id="400010" name="Object 400010"/>
          <p:cNvSpPr txBox="1"/>
          <p:nvPr/>
        </p:nvSpPr>
        <p:spPr>
          <a:xfrm>
            <a:off x="14560550" y="5016500"/>
            <a:ext cx="6769100" cy="18288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0" b="0" i="0" spc="1200" dirty="0">
                <a:solidFill>
                  <a:srgbClr val="426974">
                    <a:alpha val="100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第二章</a:t>
            </a:r>
            <a:endParaRPr lang="en-US" dirty="0"/>
          </a:p>
        </p:txBody>
      </p:sp>
      <p:sp>
        <p:nvSpPr>
          <p:cNvPr id="400011" name="Object 400011"/>
          <p:cNvSpPr txBox="1"/>
          <p:nvPr/>
        </p:nvSpPr>
        <p:spPr>
          <a:xfrm>
            <a:off x="15905317" y="7583236"/>
            <a:ext cx="4267200" cy="9144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/>
            <a:r>
              <a:rPr lang="zh-CN" altLang="en-US" sz="6000" b="0" i="0" spc="600" dirty="0" smtClean="0">
                <a:solidFill>
                  <a:srgbClr val="FFFFFF">
                    <a:alpha val="100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网站分析</a:t>
            </a:r>
            <a:endParaRPr lang="en-US" altLang="zh-CN" spc="540" dirty="0">
              <a:solidFill>
                <a:srgbClr val="426974">
                  <a:alpha val="100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4D3C99D-631F-4CBC-B882-36C6205343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80909" y="4474768"/>
            <a:ext cx="4974305" cy="50121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0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0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0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0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010" grpId="0"/>
      <p:bldP spid="4000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1" name="image 50002">
            <a:extLst>
              <a:ext uri="{FF2B5EF4-FFF2-40B4-BE49-F238E27FC236}">
                <a16:creationId xmlns="" xmlns:a16="http://schemas.microsoft.com/office/drawing/2014/main" id="{D305EDE1-16A8-42D8-94FF-D8FF5A810CF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16" r="46323"/>
          <a:stretch/>
        </p:blipFill>
        <p:spPr>
          <a:xfrm>
            <a:off x="11128773" y="0"/>
            <a:ext cx="2209415" cy="1371600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  <p:pic>
          <p:nvPicPr>
            <p:cNvPr id="50002" name="image 50002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24384000" cy="13716000"/>
            </a:xfrm>
            <a:prstGeom prst="rect">
              <a:avLst/>
            </a:prstGeom>
          </p:spPr>
        </p:pic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3967" y="756744"/>
              <a:ext cx="2280431" cy="122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2F285B9B-4A15-4AAD-9FAC-EA5E9D9304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07" t="1399" r="64002" b="53090"/>
          <a:stretch/>
        </p:blipFill>
        <p:spPr>
          <a:xfrm>
            <a:off x="1138770" y="1165209"/>
            <a:ext cx="2120430" cy="1866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898230" y="1625937"/>
            <a:ext cx="41331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pattFill prst="ltDnDiag">
                  <a:fgClr>
                    <a:schemeClr val="accent1">
                      <a:lumMod val="20000"/>
                      <a:lumOff val="80000"/>
                    </a:schemeClr>
                  </a:fgClr>
                  <a:bgClr>
                    <a:schemeClr val="accent1">
                      <a:lumMod val="75000"/>
                    </a:schemeClr>
                  </a:bgClr>
                </a:pattFill>
              </a:rPr>
              <a:t>2.</a:t>
            </a:r>
            <a:r>
              <a:rPr lang="zh-CN" altLang="en-US" sz="6000" b="1" dirty="0" smtClean="0">
                <a:pattFill prst="ltDnDiag">
                  <a:fgClr>
                    <a:schemeClr val="accent1">
                      <a:lumMod val="20000"/>
                      <a:lumOff val="80000"/>
                    </a:schemeClr>
                  </a:fgClr>
                  <a:bgClr>
                    <a:schemeClr val="accent1">
                      <a:lumMod val="75000"/>
                    </a:schemeClr>
                  </a:bgClr>
                </a:pattFill>
              </a:rPr>
              <a:t>网站介绍</a:t>
            </a:r>
            <a:endParaRPr lang="zh-CN" altLang="en-US" sz="6000" b="1" dirty="0">
              <a:pattFill prst="ltDnDiag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accent1">
                    <a:lumMod val="75000"/>
                  </a:schemeClr>
                </a:bgClr>
              </a:patt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98985" y="2986910"/>
            <a:ext cx="20538837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>
              <a:lnSpc>
                <a:spcPct val="150000"/>
              </a:lnSpc>
            </a:pPr>
            <a:r>
              <a:rPr lang="zh-CN" altLang="zh-CN" sz="3200" dirty="0">
                <a:solidFill>
                  <a:schemeClr val="accent5">
                    <a:lumMod val="50000"/>
                  </a:schemeClr>
                </a:solidFill>
              </a:rPr>
              <a:t>川信学生管理系统是针对高等院校的学生学籍管理， 因此学籍信息管理系统的用户包括教职工和学生。主要涉及学生信息、成绩信息以及教职工信息。实现的具体功能如下：</a:t>
            </a:r>
            <a:endParaRPr lang="en-US" altLang="zh-CN" sz="3200" dirty="0">
              <a:solidFill>
                <a:schemeClr val="accent5">
                  <a:lumMod val="50000"/>
                </a:schemeClr>
              </a:solidFill>
            </a:endParaRPr>
          </a:p>
          <a:p>
            <a:pPr indent="720000">
              <a:lnSpc>
                <a:spcPct val="150000"/>
              </a:lnSpc>
            </a:pPr>
            <a:r>
              <a:rPr lang="zh-CN" altLang="zh-CN" sz="3200" dirty="0">
                <a:solidFill>
                  <a:schemeClr val="accent5">
                    <a:lumMod val="50000"/>
                  </a:schemeClr>
                </a:solidFill>
              </a:rPr>
              <a:t>学生信息 ——系统管理员负责对学生成绩的录入、修改、删除等 操作，学生可以查询各科成绩。</a:t>
            </a:r>
            <a:endParaRPr lang="en-US" altLang="zh-CN" sz="3200" dirty="0">
              <a:solidFill>
                <a:schemeClr val="accent5">
                  <a:lumMod val="50000"/>
                </a:schemeClr>
              </a:solidFill>
            </a:endParaRPr>
          </a:p>
          <a:p>
            <a:pPr indent="720000">
              <a:lnSpc>
                <a:spcPct val="150000"/>
              </a:lnSpc>
            </a:pPr>
            <a:r>
              <a:rPr lang="zh-CN" altLang="zh-CN" sz="3200" dirty="0">
                <a:solidFill>
                  <a:schemeClr val="accent5">
                    <a:lumMod val="50000"/>
                  </a:schemeClr>
                </a:solidFill>
              </a:rPr>
              <a:t>教师信息 ——教师对学生信息拥有的权限</a:t>
            </a:r>
            <a:endParaRPr lang="en-US" altLang="zh-CN" sz="3200" dirty="0">
              <a:solidFill>
                <a:schemeClr val="accent5">
                  <a:lumMod val="50000"/>
                </a:schemeClr>
              </a:solidFill>
            </a:endParaRPr>
          </a:p>
          <a:p>
            <a:pPr indent="720000">
              <a:lnSpc>
                <a:spcPct val="150000"/>
              </a:lnSpc>
            </a:pPr>
            <a:r>
              <a:rPr lang="zh-CN" altLang="zh-CN" sz="3200" dirty="0">
                <a:solidFill>
                  <a:schemeClr val="accent5">
                    <a:lumMod val="50000"/>
                  </a:schemeClr>
                </a:solidFill>
              </a:rPr>
              <a:t>信息查询 ——学生和教职工可以查询基本信息和各科的考试成绩。</a:t>
            </a:r>
            <a:endParaRPr lang="en-US" altLang="zh-CN" sz="3200" dirty="0">
              <a:solidFill>
                <a:schemeClr val="accent5">
                  <a:lumMod val="50000"/>
                </a:schemeClr>
              </a:solidFill>
            </a:endParaRPr>
          </a:p>
          <a:p>
            <a:pPr indent="720000">
              <a:lnSpc>
                <a:spcPct val="150000"/>
              </a:lnSpc>
            </a:pPr>
            <a:r>
              <a:rPr lang="zh-CN" altLang="zh-CN" sz="3200" dirty="0" smtClean="0">
                <a:solidFill>
                  <a:schemeClr val="accent5">
                    <a:lumMod val="50000"/>
                  </a:schemeClr>
                </a:solidFill>
              </a:rPr>
              <a:t>以上</a:t>
            </a:r>
            <a:r>
              <a:rPr lang="zh-CN" altLang="zh-CN" sz="3200" dirty="0">
                <a:solidFill>
                  <a:schemeClr val="accent5">
                    <a:lumMod val="50000"/>
                  </a:schemeClr>
                </a:solidFill>
              </a:rPr>
              <a:t>是用户对系统的基本的功能要求，此外用户还要求系统的效率要 高，查询速度要快，比较小的冗余，易维护，具有较高的数据安全性。</a:t>
            </a:r>
          </a:p>
          <a:p>
            <a:pPr indent="720000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accent5">
                    <a:lumMod val="50000"/>
                  </a:schemeClr>
                </a:solidFill>
              </a:rPr>
              <a:t>我们</a:t>
            </a:r>
            <a:r>
              <a:rPr lang="zh-CN" altLang="en-US" sz="3200" dirty="0" smtClean="0">
                <a:solidFill>
                  <a:schemeClr val="accent5">
                    <a:lumMod val="50000"/>
                  </a:schemeClr>
                </a:solidFill>
              </a:rPr>
              <a:t>小组做的这个项目的目的是可以帮助到老师们解决资料整理、信息烦琐等问题的处理，方便管理员对学生成绩的录入、修改与删除等具体的一系列操作，同时学生也可以查询到关于自己的相关的一切信息和各科的成绩，并且老师对学生信息也有管理的权限。教师也能很方便的查询和管理学士的信息，同时老师也拥有存储学生的信息、更改学生的信息和删除学生的信息的权限，这样管理起来也是方便快捷的，同时也可以节约一部分的时间。也充分的实现了信息化管理智能化的一方面。</a:t>
            </a:r>
            <a:endParaRPr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7" name="image 20001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0878800" y="977900"/>
            <a:ext cx="1778000" cy="2247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="" xmlns:a16="http://schemas.microsoft.com/office/drawing/2014/main" id="{AD546137-674A-453E-8EF8-5A883ED9929C}"/>
              </a:ext>
            </a:extLst>
          </p:cNvPr>
          <p:cNvSpPr/>
          <p:nvPr/>
        </p:nvSpPr>
        <p:spPr>
          <a:xfrm>
            <a:off x="1823658" y="3734960"/>
            <a:ext cx="20998604" cy="7283432"/>
          </a:xfrm>
          <a:prstGeom prst="rect">
            <a:avLst/>
          </a:prstGeom>
          <a:noFill/>
          <a:ln w="35560">
            <a:solidFill>
              <a:srgbClr val="456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" name="image 5000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73421" y="0"/>
            <a:ext cx="24384000" cy="13716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2F285B9B-4A15-4AAD-9FAC-EA5E9D9304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07" t="1399" r="64002" b="53090"/>
          <a:stretch/>
        </p:blipFill>
        <p:spPr>
          <a:xfrm>
            <a:off x="1138770" y="1165209"/>
            <a:ext cx="2120430" cy="1866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59200" y="1638125"/>
            <a:ext cx="4371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pattFill prst="wdDnDiag">
                  <a:fgClr>
                    <a:schemeClr val="accent1">
                      <a:lumMod val="20000"/>
                      <a:lumOff val="80000"/>
                    </a:schemeClr>
                  </a:fgClr>
                  <a:bgClr>
                    <a:schemeClr val="accent5">
                      <a:lumMod val="75000"/>
                    </a:schemeClr>
                  </a:bgClr>
                </a:pattFill>
              </a:rPr>
              <a:t>2.1</a:t>
            </a:r>
            <a:r>
              <a:rPr lang="zh-CN" altLang="en-US" sz="6000" b="1" dirty="0" smtClean="0">
                <a:pattFill prst="wdDnDiag">
                  <a:fgClr>
                    <a:schemeClr val="accent1">
                      <a:lumMod val="20000"/>
                      <a:lumOff val="80000"/>
                    </a:schemeClr>
                  </a:fgClr>
                  <a:bgClr>
                    <a:schemeClr val="accent5">
                      <a:lumMod val="75000"/>
                    </a:schemeClr>
                  </a:bgClr>
                </a:pattFill>
              </a:rPr>
              <a:t>站点分析</a:t>
            </a:r>
            <a:endParaRPr lang="zh-CN" altLang="en-US" sz="6000" b="1" dirty="0">
              <a:pattFill prst="wdDnDiag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accent5">
                    <a:lumMod val="75000"/>
                  </a:schemeClr>
                </a:bgClr>
              </a:pattFill>
            </a:endParaRPr>
          </a:p>
        </p:txBody>
      </p:sp>
      <p:pic>
        <p:nvPicPr>
          <p:cNvPr id="7" name="image 5000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9392900" y="1181100"/>
            <a:ext cx="3378200" cy="1460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891051" y="3263461"/>
            <a:ext cx="9306788" cy="8139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accent5">
                    <a:lumMod val="50000"/>
                  </a:schemeClr>
                </a:solidFill>
              </a:rPr>
              <a:t>网站</a:t>
            </a:r>
            <a:r>
              <a:rPr lang="zh-CN" altLang="en-US" sz="3200" dirty="0" smtClean="0">
                <a:solidFill>
                  <a:schemeClr val="accent5">
                    <a:lumMod val="50000"/>
                  </a:schemeClr>
                </a:solidFill>
              </a:rPr>
              <a:t>主要界面有登陆界面、学生信息界面（个人信息（家庭信息、学校信息、学籍信息、处分信息）、成绩查询、修改密码）、教师信息界面（教师信息、学生信息、修改密码）。</a:t>
            </a:r>
            <a:endParaRPr lang="en-US" altLang="zh-CN" sz="32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indent="720000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accent5">
                    <a:lumMod val="50000"/>
                  </a:schemeClr>
                </a:solidFill>
              </a:rPr>
              <a:t>首先是一个登陆界面，分别可以登入教师和学生信息界面，登陆学生界面后，可以查看到与子相关的个人信息、成绩查询、学籍信息、处分信息和修改自己的密码；登陆老师界面后，老师除了可以查看到自己的信息外还可以对学生的信息进行编辑（更新和删除），也可以添加学生信息和修改自己的密码。</a:t>
            </a:r>
            <a:endParaRPr lang="zh-CN" alt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34510" y="3263461"/>
            <a:ext cx="9469821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00">
              <a:lnSpc>
                <a:spcPct val="150000"/>
              </a:lnSpc>
            </a:pPr>
            <a:r>
              <a:rPr lang="zh-CN" altLang="zh-CN" sz="3200" dirty="0">
                <a:solidFill>
                  <a:schemeClr val="accent5">
                    <a:lumMod val="50000"/>
                  </a:schemeClr>
                </a:solidFill>
              </a:rPr>
              <a:t>很多网站都提供新闻栏目，例如谷歌、搜狐、新浪等著名网站的新闻专栏。许多企业和个人网站也需要定期发布一些关于企业或网站的新闻。</a:t>
            </a:r>
            <a:r>
              <a:rPr lang="zh-CN" altLang="zh-CN" sz="3200" dirty="0">
                <a:solidFill>
                  <a:schemeClr val="accent5">
                    <a:lumMod val="50000"/>
                  </a:schemeClr>
                </a:solidFill>
              </a:rPr>
              <a:t>因为</a:t>
            </a:r>
            <a:r>
              <a:rPr lang="zh-CN" altLang="zh-CN" sz="3200" dirty="0">
                <a:solidFill>
                  <a:schemeClr val="accent5">
                    <a:lumMod val="50000"/>
                  </a:schemeClr>
                </a:solidFill>
              </a:rPr>
              <a:t>网络中新闻发布的频率非常高，如果使用静态网页作为新闻页面，则维护工作将非常繁琐，管理员每天需要制作大量的网页，从而浪费很多时间和精力。使用新闻发布、新闻管理系统和留言板可以使新闻发布、管理和留言变得很轻松，管理员只需设置标题、内容和图片等新闻就可以了，系统将自动生成对应的网页。本文将对新闻发布及管理系统进行系统分析与总体设计。</a:t>
            </a:r>
          </a:p>
        </p:txBody>
      </p:sp>
    </p:spTree>
    <p:extLst>
      <p:ext uri="{BB962C8B-B14F-4D97-AF65-F5344CB8AC3E}">
        <p14:creationId xmlns:p14="http://schemas.microsoft.com/office/powerpoint/2010/main" val="11409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spd="50000" accel="50000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spd="50000" ac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="" xmlns:a16="http://schemas.microsoft.com/office/drawing/2014/main" id="{AD546137-674A-453E-8EF8-5A883ED9929C}"/>
              </a:ext>
            </a:extLst>
          </p:cNvPr>
          <p:cNvSpPr/>
          <p:nvPr/>
        </p:nvSpPr>
        <p:spPr>
          <a:xfrm>
            <a:off x="1823658" y="3734960"/>
            <a:ext cx="20998604" cy="7283432"/>
          </a:xfrm>
          <a:prstGeom prst="rect">
            <a:avLst/>
          </a:prstGeom>
          <a:noFill/>
          <a:ln w="35560">
            <a:solidFill>
              <a:srgbClr val="456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173421" y="0"/>
            <a:ext cx="24384000" cy="13716000"/>
            <a:chOff x="-173421" y="0"/>
            <a:chExt cx="24384000" cy="13716000"/>
          </a:xfrm>
        </p:grpSpPr>
        <p:pic>
          <p:nvPicPr>
            <p:cNvPr id="3" name="image 50002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-173421" y="0"/>
              <a:ext cx="24384000" cy="13716000"/>
            </a:xfrm>
            <a:prstGeom prst="rect">
              <a:avLst/>
            </a:prstGeom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14056" y="725214"/>
              <a:ext cx="2075465" cy="1227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2F285B9B-4A15-4AAD-9FAC-EA5E9D9304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07" t="1399" r="64002" b="53090"/>
          <a:stretch/>
        </p:blipFill>
        <p:spPr>
          <a:xfrm>
            <a:off x="1138770" y="1165209"/>
            <a:ext cx="2120430" cy="1866900"/>
          </a:xfrm>
          <a:prstGeom prst="rect">
            <a:avLst/>
          </a:prstGeom>
        </p:spPr>
      </p:pic>
      <p:pic>
        <p:nvPicPr>
          <p:cNvPr id="15" name="image 50003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9392900" y="1181100"/>
            <a:ext cx="3378200" cy="1460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259200" y="1625937"/>
            <a:ext cx="4371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pattFill prst="wdDnDiag">
                  <a:fgClr>
                    <a:schemeClr val="accent1">
                      <a:lumMod val="20000"/>
                      <a:lumOff val="80000"/>
                    </a:schemeClr>
                  </a:fgClr>
                  <a:bgClr>
                    <a:schemeClr val="accent5">
                      <a:lumMod val="75000"/>
                    </a:schemeClr>
                  </a:bgClr>
                </a:pattFill>
              </a:rPr>
              <a:t>2.2</a:t>
            </a:r>
            <a:r>
              <a:rPr lang="zh-CN" altLang="en-US" sz="6000" b="1" dirty="0" smtClean="0">
                <a:pattFill prst="wdDnDiag">
                  <a:fgClr>
                    <a:schemeClr val="accent1">
                      <a:lumMod val="20000"/>
                      <a:lumOff val="80000"/>
                    </a:schemeClr>
                  </a:fgClr>
                  <a:bgClr>
                    <a:schemeClr val="accent5">
                      <a:lumMod val="75000"/>
                    </a:schemeClr>
                  </a:bgClr>
                </a:pattFill>
              </a:rPr>
              <a:t>站点地图</a:t>
            </a:r>
            <a:endParaRPr lang="zh-CN" altLang="en-US" sz="6000" b="1" dirty="0">
              <a:pattFill prst="wdDnDiag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accent5">
                    <a:lumMod val="75000"/>
                  </a:schemeClr>
                </a:bgClr>
              </a:pattFill>
            </a:endParaRPr>
          </a:p>
        </p:txBody>
      </p:sp>
      <p:pic>
        <p:nvPicPr>
          <p:cNvPr id="17" name="图片 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923" y="3330655"/>
            <a:ext cx="19113134" cy="858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04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spd="50000" accel="50000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spd="50000" ac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002" name="image 9000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90003" name="image 9000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390900" y="3898900"/>
            <a:ext cx="5943600" cy="5943600"/>
          </a:xfrm>
          <a:prstGeom prst="rect">
            <a:avLst/>
          </a:prstGeom>
        </p:spPr>
      </p:pic>
      <p:pic>
        <p:nvPicPr>
          <p:cNvPr id="90004" name="image 9000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740400" y="7609591"/>
            <a:ext cx="3111500" cy="2032000"/>
          </a:xfrm>
          <a:prstGeom prst="rect">
            <a:avLst/>
          </a:prstGeom>
        </p:spPr>
      </p:pic>
      <p:pic>
        <p:nvPicPr>
          <p:cNvPr id="90005" name="image 9000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1043900" y="10121900"/>
            <a:ext cx="2413000" cy="3073400"/>
          </a:xfrm>
          <a:prstGeom prst="rect">
            <a:avLst/>
          </a:prstGeom>
        </p:spPr>
      </p:pic>
      <p:pic>
        <p:nvPicPr>
          <p:cNvPr id="90006" name="image 90006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4033500" y="9791700"/>
            <a:ext cx="7988300" cy="50800"/>
          </a:xfrm>
          <a:prstGeom prst="rect">
            <a:avLst/>
          </a:prstGeom>
        </p:spPr>
      </p:pic>
      <p:pic>
        <p:nvPicPr>
          <p:cNvPr id="90007" name="image 90007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4300200" y="7404100"/>
            <a:ext cx="7442200" cy="1320800"/>
          </a:xfrm>
          <a:prstGeom prst="rect">
            <a:avLst/>
          </a:prstGeom>
        </p:spPr>
      </p:pic>
      <p:pic>
        <p:nvPicPr>
          <p:cNvPr id="90008" name="image 90008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4033500" y="3898900"/>
            <a:ext cx="7988300" cy="50800"/>
          </a:xfrm>
          <a:prstGeom prst="rect">
            <a:avLst/>
          </a:prstGeom>
        </p:spPr>
      </p:pic>
      <p:sp>
        <p:nvSpPr>
          <p:cNvPr id="90009" name="Object 90009"/>
          <p:cNvSpPr txBox="1"/>
          <p:nvPr/>
        </p:nvSpPr>
        <p:spPr>
          <a:xfrm>
            <a:off x="14585950" y="5016500"/>
            <a:ext cx="6772425" cy="1919551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0" b="0" i="0" spc="1200" dirty="0">
                <a:solidFill>
                  <a:srgbClr val="426974">
                    <a:alpha val="100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第三章</a:t>
            </a:r>
            <a:endParaRPr lang="en-US" dirty="0"/>
          </a:p>
        </p:txBody>
      </p:sp>
      <p:sp>
        <p:nvSpPr>
          <p:cNvPr id="900010" name="Object 900010"/>
          <p:cNvSpPr txBox="1"/>
          <p:nvPr/>
        </p:nvSpPr>
        <p:spPr>
          <a:xfrm>
            <a:off x="15554921" y="7609591"/>
            <a:ext cx="4828579" cy="969278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6000" b="0" i="0" spc="600" dirty="0" smtClean="0">
                <a:solidFill>
                  <a:srgbClr val="FFFFFF">
                    <a:alpha val="100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数据库设计</a:t>
            </a:r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6B8129B9-F0AC-4376-A067-517F296B78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19500" y="4089399"/>
            <a:ext cx="5524500" cy="56012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002" name="image 10000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1000021" name="image 100002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1043900" y="10274300"/>
            <a:ext cx="1752600" cy="22098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F7494C3F-6EEE-4357-93C3-35CB9094E0B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07" t="1399" r="64002" b="53090"/>
          <a:stretch/>
        </p:blipFill>
        <p:spPr>
          <a:xfrm>
            <a:off x="1379624" y="1191126"/>
            <a:ext cx="2120430" cy="186690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3EFE99DC-BDCE-46B3-B1DB-B50DC6CA5632}"/>
              </a:ext>
            </a:extLst>
          </p:cNvPr>
          <p:cNvSpPr txBox="1"/>
          <p:nvPr/>
        </p:nvSpPr>
        <p:spPr>
          <a:xfrm>
            <a:off x="3500053" y="1539801"/>
            <a:ext cx="6819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6400" b="1" dirty="0" smtClean="0">
                <a:pattFill prst="wdDnDiag">
                  <a:fgClr>
                    <a:schemeClr val="bg2">
                      <a:lumMod val="40000"/>
                      <a:lumOff val="60000"/>
                    </a:schemeClr>
                  </a:fgClr>
                  <a:bgClr>
                    <a:schemeClr val="accent5">
                      <a:lumMod val="75000"/>
                    </a:schemeClr>
                  </a:bgClr>
                </a:pattFill>
                <a:latin typeface="方正喵呜体" panose="02010600010101010101" pitchFamily="2" charset="-122"/>
                <a:ea typeface="方正喵呜体" panose="02010600010101010101" pitchFamily="2" charset="-122"/>
                <a:cs typeface="萝莉体 第二版" panose="02000500000000000000" pitchFamily="2" charset="-122"/>
                <a:sym typeface="+mn-lt"/>
              </a:rPr>
              <a:t>数据库设计</a:t>
            </a:r>
            <a:endParaRPr lang="zh-CN" altLang="en-US" sz="6400" b="1" dirty="0">
              <a:pattFill prst="wdDnDiag">
                <a:fgClr>
                  <a:schemeClr val="bg2">
                    <a:lumMod val="40000"/>
                    <a:lumOff val="60000"/>
                  </a:schemeClr>
                </a:fgClr>
                <a:bgClr>
                  <a:schemeClr val="accent5">
                    <a:lumMod val="75000"/>
                  </a:schemeClr>
                </a:bgClr>
              </a:pattFill>
              <a:latin typeface="方正喵呜体" panose="02010600010101010101" pitchFamily="2" charset="-122"/>
              <a:ea typeface="方正喵呜体" panose="02010600010101010101" pitchFamily="2" charset="-122"/>
              <a:cs typeface="萝莉体 第二版" panose="02000500000000000000" pitchFamily="2" charset="-122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173138" y="7542286"/>
            <a:ext cx="7967375" cy="2322111"/>
            <a:chOff x="2173138" y="8989715"/>
            <a:chExt cx="7967375" cy="2322111"/>
          </a:xfrm>
        </p:grpSpPr>
        <p:sp>
          <p:nvSpPr>
            <p:cNvPr id="16" name="Freeform 1276">
              <a:extLst>
                <a:ext uri="{FF2B5EF4-FFF2-40B4-BE49-F238E27FC236}">
                  <a16:creationId xmlns="" xmlns:a16="http://schemas.microsoft.com/office/drawing/2014/main" id="{ECE9534C-99FA-4442-88A5-619D7381C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3138" y="8989715"/>
              <a:ext cx="582340" cy="972000"/>
            </a:xfrm>
            <a:custGeom>
              <a:avLst/>
              <a:gdLst>
                <a:gd name="T0" fmla="*/ 3 w 25"/>
                <a:gd name="T1" fmla="*/ 33 h 41"/>
                <a:gd name="T2" fmla="*/ 25 w 25"/>
                <a:gd name="T3" fmla="*/ 2 h 41"/>
                <a:gd name="T4" fmla="*/ 22 w 25"/>
                <a:gd name="T5" fmla="*/ 1 h 41"/>
                <a:gd name="T6" fmla="*/ 16 w 25"/>
                <a:gd name="T7" fmla="*/ 38 h 41"/>
                <a:gd name="T8" fmla="*/ 18 w 25"/>
                <a:gd name="T9" fmla="*/ 39 h 41"/>
                <a:gd name="T10" fmla="*/ 25 w 25"/>
                <a:gd name="T11" fmla="*/ 3 h 41"/>
                <a:gd name="T12" fmla="*/ 22 w 25"/>
                <a:gd name="T13" fmla="*/ 2 h 41"/>
                <a:gd name="T14" fmla="*/ 2 w 25"/>
                <a:gd name="T15" fmla="*/ 31 h 41"/>
                <a:gd name="T16" fmla="*/ 3 w 25"/>
                <a:gd name="T17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41">
                  <a:moveTo>
                    <a:pt x="3" y="33"/>
                  </a:moveTo>
                  <a:cubicBezTo>
                    <a:pt x="15" y="27"/>
                    <a:pt x="24" y="15"/>
                    <a:pt x="25" y="2"/>
                  </a:cubicBezTo>
                  <a:cubicBezTo>
                    <a:pt x="25" y="1"/>
                    <a:pt x="23" y="0"/>
                    <a:pt x="22" y="1"/>
                  </a:cubicBezTo>
                  <a:cubicBezTo>
                    <a:pt x="17" y="13"/>
                    <a:pt x="21" y="26"/>
                    <a:pt x="16" y="38"/>
                  </a:cubicBezTo>
                  <a:cubicBezTo>
                    <a:pt x="15" y="40"/>
                    <a:pt x="17" y="41"/>
                    <a:pt x="18" y="39"/>
                  </a:cubicBezTo>
                  <a:cubicBezTo>
                    <a:pt x="24" y="28"/>
                    <a:pt x="19" y="14"/>
                    <a:pt x="25" y="3"/>
                  </a:cubicBezTo>
                  <a:cubicBezTo>
                    <a:pt x="24" y="2"/>
                    <a:pt x="23" y="2"/>
                    <a:pt x="22" y="2"/>
                  </a:cubicBezTo>
                  <a:cubicBezTo>
                    <a:pt x="21" y="15"/>
                    <a:pt x="13" y="25"/>
                    <a:pt x="2" y="31"/>
                  </a:cubicBezTo>
                  <a:cubicBezTo>
                    <a:pt x="0" y="32"/>
                    <a:pt x="2" y="34"/>
                    <a:pt x="3" y="3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182824" tIns="91412" rIns="182824" bIns="91412" numCol="1" anchor="t" anchorCtr="0" compatLnSpc="1">
              <a:prstTxWarp prst="textNoShape">
                <a:avLst/>
              </a:prstTxWarp>
            </a:bodyPr>
            <a:lstStyle/>
            <a:p>
              <a:pPr defTabSz="2437608"/>
              <a:endParaRPr lang="zh-CN" altLang="en-US" sz="4798">
                <a:solidFill>
                  <a:schemeClr val="tx1">
                    <a:lumMod val="85000"/>
                    <a:lumOff val="15000"/>
                  </a:schemeClr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977713" y="8989715"/>
              <a:ext cx="7162800" cy="2322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3600" b="1" dirty="0" smtClean="0">
                  <a:solidFill>
                    <a:schemeClr val="accent5">
                      <a:lumMod val="50000"/>
                    </a:schemeClr>
                  </a:solidFill>
                </a:rPr>
                <a:t>创建数据库</a:t>
              </a:r>
              <a:endParaRPr lang="en-US" altLang="zh-CN" sz="3600" b="1" dirty="0" smtClean="0">
                <a:solidFill>
                  <a:schemeClr val="accent5">
                    <a:lumMod val="50000"/>
                  </a:schemeClr>
                </a:solidFill>
              </a:endParaRPr>
            </a:p>
            <a:p>
              <a:pPr indent="720000">
                <a:lnSpc>
                  <a:spcPct val="150000"/>
                </a:lnSpc>
              </a:pPr>
              <a:r>
                <a:rPr lang="zh-CN" altLang="en-US" sz="3200" dirty="0" smtClean="0">
                  <a:solidFill>
                    <a:schemeClr val="accent5">
                      <a:lumMod val="50000"/>
                    </a:schemeClr>
                  </a:solidFill>
                </a:rPr>
                <a:t>本网站创建了一个</a:t>
              </a:r>
              <a:r>
                <a:rPr lang="en-US" altLang="zh-CN" sz="3200" dirty="0" err="1" smtClean="0">
                  <a:solidFill>
                    <a:schemeClr val="accent5">
                      <a:lumMod val="50000"/>
                    </a:schemeClr>
                  </a:solidFill>
                </a:rPr>
                <a:t>scitcms</a:t>
              </a:r>
              <a:r>
                <a:rPr lang="zh-CN" altLang="en-US" sz="3200" dirty="0" smtClean="0">
                  <a:solidFill>
                    <a:schemeClr val="accent5">
                      <a:lumMod val="50000"/>
                    </a:schemeClr>
                  </a:solidFill>
                </a:rPr>
                <a:t>的数据库，该数据库是用来存储网站上的各种数据。</a:t>
              </a:r>
              <a:endParaRPr lang="zh-CN" altLang="en-US" sz="3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3640372" y="3143490"/>
            <a:ext cx="8145579" cy="6832640"/>
            <a:chOff x="14144868" y="4174542"/>
            <a:chExt cx="8145579" cy="6832640"/>
          </a:xfrm>
        </p:grpSpPr>
        <p:sp>
          <p:nvSpPr>
            <p:cNvPr id="17" name="Freeform 1277">
              <a:extLst>
                <a:ext uri="{FF2B5EF4-FFF2-40B4-BE49-F238E27FC236}">
                  <a16:creationId xmlns="" xmlns:a16="http://schemas.microsoft.com/office/drawing/2014/main" id="{4FA8DEBE-7800-42EF-9CD0-45160C191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44868" y="4363728"/>
              <a:ext cx="792000" cy="936000"/>
            </a:xfrm>
            <a:custGeom>
              <a:avLst/>
              <a:gdLst>
                <a:gd name="T0" fmla="*/ 6 w 25"/>
                <a:gd name="T1" fmla="*/ 9 h 30"/>
                <a:gd name="T2" fmla="*/ 8 w 25"/>
                <a:gd name="T3" fmla="*/ 6 h 30"/>
                <a:gd name="T4" fmla="*/ 8 w 25"/>
                <a:gd name="T5" fmla="*/ 10 h 30"/>
                <a:gd name="T6" fmla="*/ 3 w 25"/>
                <a:gd name="T7" fmla="*/ 16 h 30"/>
                <a:gd name="T8" fmla="*/ 3 w 25"/>
                <a:gd name="T9" fmla="*/ 25 h 30"/>
                <a:gd name="T10" fmla="*/ 23 w 25"/>
                <a:gd name="T11" fmla="*/ 25 h 30"/>
                <a:gd name="T12" fmla="*/ 24 w 25"/>
                <a:gd name="T13" fmla="*/ 22 h 30"/>
                <a:gd name="T14" fmla="*/ 12 w 25"/>
                <a:gd name="T15" fmla="*/ 24 h 30"/>
                <a:gd name="T16" fmla="*/ 5 w 25"/>
                <a:gd name="T17" fmla="*/ 24 h 30"/>
                <a:gd name="T18" fmla="*/ 8 w 25"/>
                <a:gd name="T19" fmla="*/ 14 h 30"/>
                <a:gd name="T20" fmla="*/ 11 w 25"/>
                <a:gd name="T21" fmla="*/ 4 h 30"/>
                <a:gd name="T22" fmla="*/ 3 w 25"/>
                <a:gd name="T23" fmla="*/ 8 h 30"/>
                <a:gd name="T24" fmla="*/ 6 w 25"/>
                <a:gd name="T25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0">
                  <a:moveTo>
                    <a:pt x="6" y="9"/>
                  </a:moveTo>
                  <a:cubicBezTo>
                    <a:pt x="6" y="8"/>
                    <a:pt x="7" y="7"/>
                    <a:pt x="8" y="6"/>
                  </a:cubicBezTo>
                  <a:cubicBezTo>
                    <a:pt x="10" y="4"/>
                    <a:pt x="8" y="10"/>
                    <a:pt x="8" y="10"/>
                  </a:cubicBezTo>
                  <a:cubicBezTo>
                    <a:pt x="7" y="12"/>
                    <a:pt x="5" y="14"/>
                    <a:pt x="3" y="16"/>
                  </a:cubicBezTo>
                  <a:cubicBezTo>
                    <a:pt x="2" y="19"/>
                    <a:pt x="0" y="23"/>
                    <a:pt x="3" y="25"/>
                  </a:cubicBezTo>
                  <a:cubicBezTo>
                    <a:pt x="8" y="30"/>
                    <a:pt x="17" y="24"/>
                    <a:pt x="23" y="25"/>
                  </a:cubicBezTo>
                  <a:cubicBezTo>
                    <a:pt x="25" y="25"/>
                    <a:pt x="25" y="23"/>
                    <a:pt x="24" y="22"/>
                  </a:cubicBezTo>
                  <a:cubicBezTo>
                    <a:pt x="20" y="22"/>
                    <a:pt x="16" y="23"/>
                    <a:pt x="12" y="24"/>
                  </a:cubicBezTo>
                  <a:cubicBezTo>
                    <a:pt x="10" y="25"/>
                    <a:pt x="7" y="25"/>
                    <a:pt x="5" y="24"/>
                  </a:cubicBezTo>
                  <a:cubicBezTo>
                    <a:pt x="2" y="22"/>
                    <a:pt x="7" y="16"/>
                    <a:pt x="8" y="14"/>
                  </a:cubicBezTo>
                  <a:cubicBezTo>
                    <a:pt x="10" y="12"/>
                    <a:pt x="13" y="7"/>
                    <a:pt x="11" y="4"/>
                  </a:cubicBezTo>
                  <a:cubicBezTo>
                    <a:pt x="8" y="0"/>
                    <a:pt x="4" y="6"/>
                    <a:pt x="3" y="8"/>
                  </a:cubicBezTo>
                  <a:cubicBezTo>
                    <a:pt x="3" y="9"/>
                    <a:pt x="5" y="11"/>
                    <a:pt x="6" y="9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182824" tIns="91412" rIns="182824" bIns="91412" numCol="1" anchor="t" anchorCtr="0" compatLnSpc="1">
              <a:prstTxWarp prst="textNoShape">
                <a:avLst/>
              </a:prstTxWarp>
            </a:bodyPr>
            <a:lstStyle/>
            <a:p>
              <a:pPr defTabSz="2437608"/>
              <a:endParaRPr lang="zh-CN" altLang="en-US" sz="4798">
                <a:solidFill>
                  <a:schemeClr val="tx1">
                    <a:lumMod val="85000"/>
                    <a:lumOff val="15000"/>
                  </a:schemeClr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5127647" y="4174542"/>
              <a:ext cx="7162800" cy="6832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3600" b="1" dirty="0" smtClean="0">
                  <a:solidFill>
                    <a:schemeClr val="accent5">
                      <a:lumMod val="50000"/>
                    </a:schemeClr>
                  </a:solidFill>
                </a:rPr>
                <a:t>创建表</a:t>
              </a:r>
              <a:endParaRPr lang="en-US" altLang="zh-CN" sz="3600" b="1" dirty="0" smtClean="0">
                <a:solidFill>
                  <a:schemeClr val="accent5">
                    <a:lumMod val="50000"/>
                  </a:schemeClr>
                </a:solidFill>
              </a:endParaRPr>
            </a:p>
            <a:p>
              <a:pPr indent="720000">
                <a:lnSpc>
                  <a:spcPct val="150000"/>
                </a:lnSpc>
              </a:pPr>
              <a:r>
                <a:rPr lang="zh-CN" altLang="en-US" sz="3200" dirty="0" smtClean="0">
                  <a:solidFill>
                    <a:schemeClr val="accent5">
                      <a:lumMod val="50000"/>
                    </a:schemeClr>
                  </a:solidFill>
                </a:rPr>
                <a:t>本网站包含了</a:t>
              </a:r>
              <a:r>
                <a:rPr lang="en-US" altLang="zh-CN" sz="3200" dirty="0" smtClean="0">
                  <a:solidFill>
                    <a:schemeClr val="accent5">
                      <a:lumMod val="50000"/>
                    </a:schemeClr>
                  </a:solidFill>
                </a:rPr>
                <a:t>7</a:t>
              </a:r>
              <a:r>
                <a:rPr lang="zh-CN" altLang="en-US" sz="3200" dirty="0" smtClean="0">
                  <a:solidFill>
                    <a:schemeClr val="accent5">
                      <a:lumMod val="50000"/>
                    </a:schemeClr>
                  </a:solidFill>
                </a:rPr>
                <a:t>个表：</a:t>
              </a:r>
              <a:endParaRPr lang="en-US" altLang="zh-CN" sz="3200" dirty="0" smtClean="0">
                <a:solidFill>
                  <a:schemeClr val="accent5">
                    <a:lumMod val="50000"/>
                  </a:schemeClr>
                </a:solidFill>
              </a:endParaRPr>
            </a:p>
            <a:p>
              <a:pPr marL="1428750" lvl="2" indent="-514350">
                <a:lnSpc>
                  <a:spcPct val="150000"/>
                </a:lnSpc>
                <a:buFont typeface="+mj-ea"/>
                <a:buAutoNum type="circleNumDbPlain"/>
              </a:pPr>
              <a:r>
                <a:rPr lang="zh-CN" altLang="en-US" sz="3200" dirty="0" smtClean="0">
                  <a:solidFill>
                    <a:schemeClr val="accent5">
                      <a:lumMod val="50000"/>
                    </a:schemeClr>
                  </a:solidFill>
                </a:rPr>
                <a:t>学校信息（</a:t>
              </a:r>
              <a:r>
                <a:rPr lang="en-US" altLang="zh-CN" sz="3200" dirty="0" err="1" smtClean="0">
                  <a:solidFill>
                    <a:schemeClr val="accent5">
                      <a:lumMod val="50000"/>
                    </a:schemeClr>
                  </a:solidFill>
                </a:rPr>
                <a:t>scitcIbfo</a:t>
              </a:r>
              <a:r>
                <a:rPr lang="zh-CN" altLang="en-US" sz="3200" dirty="0" smtClean="0">
                  <a:solidFill>
                    <a:schemeClr val="accent5">
                      <a:lumMod val="50000"/>
                    </a:schemeClr>
                  </a:solidFill>
                </a:rPr>
                <a:t>）</a:t>
              </a:r>
              <a:endParaRPr lang="en-US" altLang="zh-CN" sz="3200" dirty="0" smtClean="0">
                <a:solidFill>
                  <a:schemeClr val="accent5">
                    <a:lumMod val="50000"/>
                  </a:schemeClr>
                </a:solidFill>
              </a:endParaRPr>
            </a:p>
            <a:p>
              <a:pPr marL="1428750" lvl="2" indent="-514350">
                <a:lnSpc>
                  <a:spcPct val="150000"/>
                </a:lnSpc>
                <a:buFont typeface="+mj-ea"/>
                <a:buAutoNum type="circleNumDbPlain"/>
              </a:pPr>
              <a:r>
                <a:rPr lang="zh-CN" altLang="en-US" sz="3200" dirty="0" smtClean="0">
                  <a:solidFill>
                    <a:schemeClr val="accent5">
                      <a:lumMod val="50000"/>
                    </a:schemeClr>
                  </a:solidFill>
                </a:rPr>
                <a:t>教师信息（</a:t>
              </a:r>
              <a:r>
                <a:rPr lang="en-US" altLang="zh-CN" sz="3200" dirty="0" err="1" smtClean="0">
                  <a:solidFill>
                    <a:schemeClr val="accent5">
                      <a:lumMod val="50000"/>
                    </a:schemeClr>
                  </a:solidFill>
                </a:rPr>
                <a:t>teacherInfo</a:t>
              </a:r>
              <a:r>
                <a:rPr lang="zh-CN" altLang="en-US" sz="3200" dirty="0" smtClean="0">
                  <a:solidFill>
                    <a:schemeClr val="accent5">
                      <a:lumMod val="50000"/>
                    </a:schemeClr>
                  </a:solidFill>
                </a:rPr>
                <a:t>）</a:t>
              </a:r>
              <a:endParaRPr lang="en-US" altLang="zh-CN" sz="3200" dirty="0" smtClean="0">
                <a:solidFill>
                  <a:schemeClr val="accent5">
                    <a:lumMod val="50000"/>
                  </a:schemeClr>
                </a:solidFill>
              </a:endParaRPr>
            </a:p>
            <a:p>
              <a:pPr marL="1428750" lvl="2" indent="-514350">
                <a:lnSpc>
                  <a:spcPct val="150000"/>
                </a:lnSpc>
                <a:buFont typeface="+mj-ea"/>
                <a:buAutoNum type="circleNumDbPlain"/>
              </a:pPr>
              <a:r>
                <a:rPr lang="zh-CN" altLang="en-US" sz="3200" dirty="0" smtClean="0">
                  <a:solidFill>
                    <a:schemeClr val="accent5">
                      <a:lumMod val="50000"/>
                    </a:schemeClr>
                  </a:solidFill>
                </a:rPr>
                <a:t>学生信息（</a:t>
              </a:r>
              <a:r>
                <a:rPr lang="en-US" altLang="zh-CN" sz="3200" dirty="0" err="1" smtClean="0">
                  <a:solidFill>
                    <a:schemeClr val="accent5">
                      <a:lumMod val="50000"/>
                    </a:schemeClr>
                  </a:solidFill>
                </a:rPr>
                <a:t>studentInfo</a:t>
              </a:r>
              <a:r>
                <a:rPr lang="zh-CN" altLang="en-US" sz="3200" dirty="0" smtClean="0">
                  <a:solidFill>
                    <a:schemeClr val="accent5">
                      <a:lumMod val="50000"/>
                    </a:schemeClr>
                  </a:solidFill>
                </a:rPr>
                <a:t>）</a:t>
              </a:r>
              <a:endParaRPr lang="en-US" altLang="zh-CN" sz="3200" dirty="0" smtClean="0">
                <a:solidFill>
                  <a:schemeClr val="accent5">
                    <a:lumMod val="50000"/>
                  </a:schemeClr>
                </a:solidFill>
              </a:endParaRPr>
            </a:p>
            <a:p>
              <a:pPr marL="1428750" lvl="2" indent="-514350">
                <a:lnSpc>
                  <a:spcPct val="150000"/>
                </a:lnSpc>
                <a:buFont typeface="+mj-ea"/>
                <a:buAutoNum type="circleNumDbPlain"/>
              </a:pPr>
              <a:r>
                <a:rPr lang="zh-CN" altLang="en-US" sz="3200" dirty="0" smtClean="0">
                  <a:solidFill>
                    <a:schemeClr val="accent5">
                      <a:lumMod val="50000"/>
                    </a:schemeClr>
                  </a:solidFill>
                </a:rPr>
                <a:t>家庭信息（</a:t>
              </a:r>
              <a:r>
                <a:rPr lang="en-US" altLang="zh-CN" sz="3200" dirty="0" err="1" smtClean="0">
                  <a:solidFill>
                    <a:schemeClr val="accent5">
                      <a:lumMod val="50000"/>
                    </a:schemeClr>
                  </a:solidFill>
                </a:rPr>
                <a:t>familyInfo</a:t>
              </a:r>
              <a:r>
                <a:rPr lang="zh-CN" altLang="en-US" sz="3200" dirty="0" smtClean="0">
                  <a:solidFill>
                    <a:schemeClr val="accent5">
                      <a:lumMod val="50000"/>
                    </a:schemeClr>
                  </a:solidFill>
                </a:rPr>
                <a:t>）</a:t>
              </a:r>
              <a:endParaRPr lang="en-US" altLang="zh-CN" sz="3200" dirty="0" smtClean="0">
                <a:solidFill>
                  <a:schemeClr val="accent5">
                    <a:lumMod val="50000"/>
                  </a:schemeClr>
                </a:solidFill>
              </a:endParaRPr>
            </a:p>
            <a:p>
              <a:pPr marL="1428750" lvl="2" indent="-514350">
                <a:lnSpc>
                  <a:spcPct val="150000"/>
                </a:lnSpc>
                <a:buFont typeface="+mj-ea"/>
                <a:buAutoNum type="circleNumDbPlain"/>
              </a:pPr>
              <a:r>
                <a:rPr lang="zh-CN" altLang="en-US" sz="3200" dirty="0" smtClean="0">
                  <a:solidFill>
                    <a:schemeClr val="accent5">
                      <a:lumMod val="50000"/>
                    </a:schemeClr>
                  </a:solidFill>
                </a:rPr>
                <a:t>学籍信息（</a:t>
              </a:r>
              <a:r>
                <a:rPr lang="en-US" altLang="zh-CN" sz="3200" dirty="0" err="1" smtClean="0">
                  <a:solidFill>
                    <a:schemeClr val="accent5">
                      <a:lumMod val="50000"/>
                    </a:schemeClr>
                  </a:solidFill>
                </a:rPr>
                <a:t>statusInfo</a:t>
              </a:r>
              <a:r>
                <a:rPr lang="zh-CN" altLang="en-US" sz="3200" dirty="0" smtClean="0">
                  <a:solidFill>
                    <a:schemeClr val="accent5">
                      <a:lumMod val="50000"/>
                    </a:schemeClr>
                  </a:solidFill>
                </a:rPr>
                <a:t>）</a:t>
              </a:r>
              <a:endParaRPr lang="en-US" altLang="zh-CN" sz="3200" dirty="0" smtClean="0">
                <a:solidFill>
                  <a:schemeClr val="accent5">
                    <a:lumMod val="50000"/>
                  </a:schemeClr>
                </a:solidFill>
              </a:endParaRPr>
            </a:p>
            <a:p>
              <a:pPr marL="1428750" lvl="2" indent="-514350">
                <a:lnSpc>
                  <a:spcPct val="150000"/>
                </a:lnSpc>
                <a:buFont typeface="+mj-ea"/>
                <a:buAutoNum type="circleNumDbPlain"/>
              </a:pPr>
              <a:r>
                <a:rPr lang="zh-CN" altLang="en-US" sz="3200" dirty="0" smtClean="0">
                  <a:solidFill>
                    <a:schemeClr val="accent5">
                      <a:lumMod val="50000"/>
                    </a:schemeClr>
                  </a:solidFill>
                </a:rPr>
                <a:t>成绩信息（</a:t>
              </a:r>
              <a:r>
                <a:rPr lang="en-US" altLang="zh-CN" sz="3200" dirty="0" smtClean="0">
                  <a:solidFill>
                    <a:schemeClr val="accent5">
                      <a:lumMod val="50000"/>
                    </a:schemeClr>
                  </a:solidFill>
                </a:rPr>
                <a:t>score</a:t>
              </a:r>
              <a:r>
                <a:rPr lang="zh-CN" altLang="en-US" sz="3200" dirty="0" smtClean="0">
                  <a:solidFill>
                    <a:schemeClr val="accent5">
                      <a:lumMod val="50000"/>
                    </a:schemeClr>
                  </a:solidFill>
                </a:rPr>
                <a:t>）</a:t>
              </a:r>
              <a:endParaRPr lang="en-US" altLang="zh-CN" sz="3200" dirty="0" smtClean="0">
                <a:solidFill>
                  <a:schemeClr val="accent5">
                    <a:lumMod val="50000"/>
                  </a:schemeClr>
                </a:solidFill>
              </a:endParaRPr>
            </a:p>
            <a:p>
              <a:pPr marL="1428750" lvl="2" indent="-514350">
                <a:lnSpc>
                  <a:spcPct val="150000"/>
                </a:lnSpc>
                <a:buFont typeface="+mj-ea"/>
                <a:buAutoNum type="circleNumDbPlain"/>
              </a:pPr>
              <a:r>
                <a:rPr lang="zh-CN" altLang="en-US" sz="3200" dirty="0" smtClean="0">
                  <a:solidFill>
                    <a:schemeClr val="accent5">
                      <a:lumMod val="50000"/>
                    </a:schemeClr>
                  </a:solidFill>
                </a:rPr>
                <a:t>处分（</a:t>
              </a:r>
              <a:r>
                <a:rPr lang="en-US" altLang="zh-CN" sz="3200" dirty="0" smtClean="0">
                  <a:solidFill>
                    <a:schemeClr val="accent5">
                      <a:lumMod val="50000"/>
                    </a:schemeClr>
                  </a:solidFill>
                </a:rPr>
                <a:t>punishment</a:t>
              </a:r>
              <a:r>
                <a:rPr lang="zh-CN" altLang="en-US" sz="3200" dirty="0" smtClean="0">
                  <a:solidFill>
                    <a:schemeClr val="accent5">
                      <a:lumMod val="50000"/>
                    </a:schemeClr>
                  </a:solidFill>
                </a:rPr>
                <a:t>）</a:t>
              </a:r>
              <a:endParaRPr lang="zh-CN" altLang="en-US" sz="3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30" name="Freeform 136">
            <a:extLst>
              <a:ext uri="{FF2B5EF4-FFF2-40B4-BE49-F238E27FC236}">
                <a16:creationId xmlns="" xmlns:a16="http://schemas.microsoft.com/office/drawing/2014/main" id="{12806F40-8554-4D98-9307-7D288904B71B}"/>
              </a:ext>
            </a:extLst>
          </p:cNvPr>
          <p:cNvSpPr>
            <a:spLocks noEditPoints="1"/>
          </p:cNvSpPr>
          <p:nvPr/>
        </p:nvSpPr>
        <p:spPr bwMode="auto">
          <a:xfrm>
            <a:off x="21623698" y="1104743"/>
            <a:ext cx="1333499" cy="973667"/>
          </a:xfrm>
          <a:custGeom>
            <a:avLst/>
            <a:gdLst>
              <a:gd name="T0" fmla="*/ 2147483647 w 217"/>
              <a:gd name="T1" fmla="*/ 2147483647 h 176"/>
              <a:gd name="T2" fmla="*/ 2147483647 w 217"/>
              <a:gd name="T3" fmla="*/ 2147483647 h 176"/>
              <a:gd name="T4" fmla="*/ 2147483647 w 217"/>
              <a:gd name="T5" fmla="*/ 2147483647 h 176"/>
              <a:gd name="T6" fmla="*/ 2147483647 w 217"/>
              <a:gd name="T7" fmla="*/ 2147483647 h 176"/>
              <a:gd name="T8" fmla="*/ 2147483647 w 217"/>
              <a:gd name="T9" fmla="*/ 2147483647 h 176"/>
              <a:gd name="T10" fmla="*/ 2147483647 w 217"/>
              <a:gd name="T11" fmla="*/ 2147483647 h 176"/>
              <a:gd name="T12" fmla="*/ 2147483647 w 217"/>
              <a:gd name="T13" fmla="*/ 2147483647 h 176"/>
              <a:gd name="T14" fmla="*/ 2147483647 w 217"/>
              <a:gd name="T15" fmla="*/ 2147483647 h 176"/>
              <a:gd name="T16" fmla="*/ 2147483647 w 217"/>
              <a:gd name="T17" fmla="*/ 2147483647 h 176"/>
              <a:gd name="T18" fmla="*/ 2147483647 w 217"/>
              <a:gd name="T19" fmla="*/ 2147483647 h 176"/>
              <a:gd name="T20" fmla="*/ 2147483647 w 217"/>
              <a:gd name="T21" fmla="*/ 2147483647 h 176"/>
              <a:gd name="T22" fmla="*/ 2147483647 w 217"/>
              <a:gd name="T23" fmla="*/ 2147483647 h 176"/>
              <a:gd name="T24" fmla="*/ 2147483647 w 217"/>
              <a:gd name="T25" fmla="*/ 2147483647 h 176"/>
              <a:gd name="T26" fmla="*/ 2147483647 w 217"/>
              <a:gd name="T27" fmla="*/ 2147483647 h 176"/>
              <a:gd name="T28" fmla="*/ 2147483647 w 217"/>
              <a:gd name="T29" fmla="*/ 2147483647 h 176"/>
              <a:gd name="T30" fmla="*/ 2147483647 w 217"/>
              <a:gd name="T31" fmla="*/ 2147483647 h 176"/>
              <a:gd name="T32" fmla="*/ 2147483647 w 217"/>
              <a:gd name="T33" fmla="*/ 2147483647 h 176"/>
              <a:gd name="T34" fmla="*/ 2147483647 w 217"/>
              <a:gd name="T35" fmla="*/ 2147483647 h 176"/>
              <a:gd name="T36" fmla="*/ 2147483647 w 217"/>
              <a:gd name="T37" fmla="*/ 2147483647 h 176"/>
              <a:gd name="T38" fmla="*/ 2147483647 w 217"/>
              <a:gd name="T39" fmla="*/ 2147483647 h 176"/>
              <a:gd name="T40" fmla="*/ 2147483647 w 217"/>
              <a:gd name="T41" fmla="*/ 2147483647 h 176"/>
              <a:gd name="T42" fmla="*/ 2147483647 w 217"/>
              <a:gd name="T43" fmla="*/ 2147483647 h 176"/>
              <a:gd name="T44" fmla="*/ 2147483647 w 217"/>
              <a:gd name="T45" fmla="*/ 2147483647 h 176"/>
              <a:gd name="T46" fmla="*/ 2147483647 w 217"/>
              <a:gd name="T47" fmla="*/ 2147483647 h 176"/>
              <a:gd name="T48" fmla="*/ 2147483647 w 217"/>
              <a:gd name="T49" fmla="*/ 2147483647 h 176"/>
              <a:gd name="T50" fmla="*/ 2147483647 w 217"/>
              <a:gd name="T51" fmla="*/ 2147483647 h 176"/>
              <a:gd name="T52" fmla="*/ 2147483647 w 217"/>
              <a:gd name="T53" fmla="*/ 2147483647 h 176"/>
              <a:gd name="T54" fmla="*/ 2147483647 w 217"/>
              <a:gd name="T55" fmla="*/ 2147483647 h 176"/>
              <a:gd name="T56" fmla="*/ 2147483647 w 217"/>
              <a:gd name="T57" fmla="*/ 2147483647 h 176"/>
              <a:gd name="T58" fmla="*/ 2147483647 w 217"/>
              <a:gd name="T59" fmla="*/ 2147483647 h 176"/>
              <a:gd name="T60" fmla="*/ 2147483647 w 217"/>
              <a:gd name="T61" fmla="*/ 2147483647 h 176"/>
              <a:gd name="T62" fmla="*/ 2147483647 w 217"/>
              <a:gd name="T63" fmla="*/ 2147483647 h 176"/>
              <a:gd name="T64" fmla="*/ 2147483647 w 217"/>
              <a:gd name="T65" fmla="*/ 2147483647 h 176"/>
              <a:gd name="T66" fmla="*/ 2147483647 w 217"/>
              <a:gd name="T67" fmla="*/ 2147483647 h 176"/>
              <a:gd name="T68" fmla="*/ 2147483647 w 217"/>
              <a:gd name="T69" fmla="*/ 2147483647 h 176"/>
              <a:gd name="T70" fmla="*/ 2147483647 w 217"/>
              <a:gd name="T71" fmla="*/ 2147483647 h 176"/>
              <a:gd name="T72" fmla="*/ 2147483647 w 217"/>
              <a:gd name="T73" fmla="*/ 2147483647 h 176"/>
              <a:gd name="T74" fmla="*/ 2147483647 w 217"/>
              <a:gd name="T75" fmla="*/ 2147483647 h 176"/>
              <a:gd name="T76" fmla="*/ 2147483647 w 217"/>
              <a:gd name="T77" fmla="*/ 2147483647 h 176"/>
              <a:gd name="T78" fmla="*/ 2147483647 w 217"/>
              <a:gd name="T79" fmla="*/ 2147483647 h 176"/>
              <a:gd name="T80" fmla="*/ 2147483647 w 217"/>
              <a:gd name="T81" fmla="*/ 2147483647 h 176"/>
              <a:gd name="T82" fmla="*/ 2147483647 w 217"/>
              <a:gd name="T83" fmla="*/ 2147483647 h 176"/>
              <a:gd name="T84" fmla="*/ 2147483647 w 217"/>
              <a:gd name="T85" fmla="*/ 2147483647 h 176"/>
              <a:gd name="T86" fmla="*/ 2147483647 w 217"/>
              <a:gd name="T87" fmla="*/ 2147483647 h 176"/>
              <a:gd name="T88" fmla="*/ 2147483647 w 217"/>
              <a:gd name="T89" fmla="*/ 2147483647 h 176"/>
              <a:gd name="T90" fmla="*/ 2147483647 w 217"/>
              <a:gd name="T91" fmla="*/ 2147483647 h 17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17" h="176">
                <a:moveTo>
                  <a:pt x="215" y="6"/>
                </a:moveTo>
                <a:cubicBezTo>
                  <a:pt x="213" y="1"/>
                  <a:pt x="208" y="0"/>
                  <a:pt x="204" y="2"/>
                </a:cubicBezTo>
                <a:cubicBezTo>
                  <a:pt x="142" y="33"/>
                  <a:pt x="70" y="29"/>
                  <a:pt x="6" y="56"/>
                </a:cubicBezTo>
                <a:cubicBezTo>
                  <a:pt x="2" y="58"/>
                  <a:pt x="0" y="63"/>
                  <a:pt x="4" y="66"/>
                </a:cubicBezTo>
                <a:cubicBezTo>
                  <a:pt x="15" y="78"/>
                  <a:pt x="29" y="86"/>
                  <a:pt x="44" y="92"/>
                </a:cubicBezTo>
                <a:cubicBezTo>
                  <a:pt x="43" y="92"/>
                  <a:pt x="42" y="93"/>
                  <a:pt x="42" y="94"/>
                </a:cubicBezTo>
                <a:cubicBezTo>
                  <a:pt x="49" y="119"/>
                  <a:pt x="51" y="145"/>
                  <a:pt x="56" y="170"/>
                </a:cubicBezTo>
                <a:cubicBezTo>
                  <a:pt x="58" y="176"/>
                  <a:pt x="65" y="175"/>
                  <a:pt x="67" y="170"/>
                </a:cubicBezTo>
                <a:cubicBezTo>
                  <a:pt x="67" y="169"/>
                  <a:pt x="68" y="167"/>
                  <a:pt x="68" y="166"/>
                </a:cubicBezTo>
                <a:cubicBezTo>
                  <a:pt x="72" y="165"/>
                  <a:pt x="76" y="162"/>
                  <a:pt x="79" y="160"/>
                </a:cubicBezTo>
                <a:cubicBezTo>
                  <a:pt x="85" y="157"/>
                  <a:pt x="90" y="153"/>
                  <a:pt x="95" y="149"/>
                </a:cubicBezTo>
                <a:cubicBezTo>
                  <a:pt x="100" y="158"/>
                  <a:pt x="106" y="166"/>
                  <a:pt x="113" y="173"/>
                </a:cubicBezTo>
                <a:cubicBezTo>
                  <a:pt x="115" y="175"/>
                  <a:pt x="120" y="175"/>
                  <a:pt x="122" y="173"/>
                </a:cubicBezTo>
                <a:cubicBezTo>
                  <a:pt x="141" y="150"/>
                  <a:pt x="158" y="125"/>
                  <a:pt x="174" y="99"/>
                </a:cubicBezTo>
                <a:cubicBezTo>
                  <a:pt x="187" y="80"/>
                  <a:pt x="209" y="51"/>
                  <a:pt x="212" y="26"/>
                </a:cubicBezTo>
                <a:cubicBezTo>
                  <a:pt x="215" y="19"/>
                  <a:pt x="217" y="15"/>
                  <a:pt x="215" y="6"/>
                </a:cubicBezTo>
                <a:close/>
                <a:moveTo>
                  <a:pt x="19" y="64"/>
                </a:moveTo>
                <a:cubicBezTo>
                  <a:pt x="58" y="48"/>
                  <a:pt x="100" y="45"/>
                  <a:pt x="142" y="37"/>
                </a:cubicBezTo>
                <a:cubicBezTo>
                  <a:pt x="111" y="53"/>
                  <a:pt x="82" y="72"/>
                  <a:pt x="54" y="89"/>
                </a:cubicBezTo>
                <a:cubicBezTo>
                  <a:pt x="54" y="89"/>
                  <a:pt x="54" y="89"/>
                  <a:pt x="53" y="88"/>
                </a:cubicBezTo>
                <a:cubicBezTo>
                  <a:pt x="42" y="80"/>
                  <a:pt x="30" y="73"/>
                  <a:pt x="19" y="64"/>
                </a:cubicBezTo>
                <a:close/>
                <a:moveTo>
                  <a:pt x="73" y="152"/>
                </a:moveTo>
                <a:cubicBezTo>
                  <a:pt x="76" y="144"/>
                  <a:pt x="78" y="135"/>
                  <a:pt x="80" y="126"/>
                </a:cubicBezTo>
                <a:cubicBezTo>
                  <a:pt x="83" y="131"/>
                  <a:pt x="86" y="135"/>
                  <a:pt x="89" y="140"/>
                </a:cubicBezTo>
                <a:cubicBezTo>
                  <a:pt x="84" y="144"/>
                  <a:pt x="78" y="148"/>
                  <a:pt x="73" y="152"/>
                </a:cubicBezTo>
                <a:close/>
                <a:moveTo>
                  <a:pt x="166" y="85"/>
                </a:moveTo>
                <a:cubicBezTo>
                  <a:pt x="151" y="110"/>
                  <a:pt x="134" y="136"/>
                  <a:pt x="117" y="160"/>
                </a:cubicBezTo>
                <a:cubicBezTo>
                  <a:pt x="112" y="154"/>
                  <a:pt x="107" y="149"/>
                  <a:pt x="103" y="143"/>
                </a:cubicBezTo>
                <a:cubicBezTo>
                  <a:pt x="106" y="139"/>
                  <a:pt x="101" y="134"/>
                  <a:pt x="96" y="135"/>
                </a:cubicBezTo>
                <a:cubicBezTo>
                  <a:pt x="92" y="129"/>
                  <a:pt x="87" y="123"/>
                  <a:pt x="82" y="117"/>
                </a:cubicBezTo>
                <a:cubicBezTo>
                  <a:pt x="83" y="116"/>
                  <a:pt x="83" y="116"/>
                  <a:pt x="83" y="116"/>
                </a:cubicBezTo>
                <a:cubicBezTo>
                  <a:pt x="83" y="113"/>
                  <a:pt x="80" y="111"/>
                  <a:pt x="78" y="111"/>
                </a:cubicBezTo>
                <a:cubicBezTo>
                  <a:pt x="75" y="109"/>
                  <a:pt x="73" y="106"/>
                  <a:pt x="70" y="104"/>
                </a:cubicBezTo>
                <a:cubicBezTo>
                  <a:pt x="69" y="103"/>
                  <a:pt x="65" y="105"/>
                  <a:pt x="67" y="107"/>
                </a:cubicBezTo>
                <a:cubicBezTo>
                  <a:pt x="69" y="110"/>
                  <a:pt x="71" y="113"/>
                  <a:pt x="74" y="116"/>
                </a:cubicBezTo>
                <a:cubicBezTo>
                  <a:pt x="68" y="126"/>
                  <a:pt x="66" y="136"/>
                  <a:pt x="63" y="147"/>
                </a:cubicBezTo>
                <a:cubicBezTo>
                  <a:pt x="59" y="128"/>
                  <a:pt x="55" y="110"/>
                  <a:pt x="47" y="93"/>
                </a:cubicBezTo>
                <a:cubicBezTo>
                  <a:pt x="48" y="93"/>
                  <a:pt x="49" y="94"/>
                  <a:pt x="51" y="94"/>
                </a:cubicBezTo>
                <a:cubicBezTo>
                  <a:pt x="51" y="94"/>
                  <a:pt x="51" y="94"/>
                  <a:pt x="51" y="94"/>
                </a:cubicBezTo>
                <a:cubicBezTo>
                  <a:pt x="52" y="96"/>
                  <a:pt x="54" y="97"/>
                  <a:pt x="56" y="96"/>
                </a:cubicBezTo>
                <a:cubicBezTo>
                  <a:pt x="82" y="85"/>
                  <a:pt x="108" y="73"/>
                  <a:pt x="134" y="59"/>
                </a:cubicBezTo>
                <a:cubicBezTo>
                  <a:pt x="114" y="73"/>
                  <a:pt x="94" y="86"/>
                  <a:pt x="72" y="96"/>
                </a:cubicBezTo>
                <a:cubicBezTo>
                  <a:pt x="69" y="97"/>
                  <a:pt x="71" y="102"/>
                  <a:pt x="75" y="101"/>
                </a:cubicBezTo>
                <a:cubicBezTo>
                  <a:pt x="99" y="95"/>
                  <a:pt x="121" y="83"/>
                  <a:pt x="142" y="69"/>
                </a:cubicBezTo>
                <a:cubicBezTo>
                  <a:pt x="158" y="59"/>
                  <a:pt x="175" y="49"/>
                  <a:pt x="190" y="38"/>
                </a:cubicBezTo>
                <a:cubicBezTo>
                  <a:pt x="182" y="54"/>
                  <a:pt x="175" y="71"/>
                  <a:pt x="166" y="85"/>
                </a:cubicBezTo>
                <a:close/>
              </a:path>
            </a:pathLst>
          </a:custGeom>
          <a:solidFill>
            <a:srgbClr val="456975"/>
          </a:solidFill>
          <a:ln>
            <a:noFill/>
          </a:ln>
        </p:spPr>
        <p:txBody>
          <a:bodyPr/>
          <a:lstStyle/>
          <a:p>
            <a:endParaRPr lang="zh-CN" altLang="en-US" sz="4800"/>
          </a:p>
        </p:txBody>
      </p:sp>
      <p:sp>
        <p:nvSpPr>
          <p:cNvPr id="3" name="矩形 2"/>
          <p:cNvSpPr/>
          <p:nvPr/>
        </p:nvSpPr>
        <p:spPr>
          <a:xfrm>
            <a:off x="2173138" y="3143490"/>
            <a:ext cx="8724119" cy="3710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00">
              <a:lnSpc>
                <a:spcPct val="150000"/>
              </a:lnSpc>
            </a:pPr>
            <a:r>
              <a:rPr lang="zh-CN" altLang="zh-CN" sz="3200" dirty="0">
                <a:solidFill>
                  <a:schemeClr val="accent5">
                    <a:lumMod val="50000"/>
                  </a:schemeClr>
                </a:solidFill>
              </a:rPr>
              <a:t>数据库在一个信息管理系统中占有一个非常重要的地位，数据库结构设计的好坏直接影响到系统的效率以及实现的效果。合理的数据库结构设计可以提高数据库存储效率，保证数据的完整性和一致性</a:t>
            </a:r>
            <a:r>
              <a:rPr lang="zh-CN" altLang="zh-C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718962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6-视频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</TotalTime>
  <Words>1154</Words>
  <Application>Microsoft Office PowerPoint</Application>
  <PresentationFormat>自定义</PresentationFormat>
  <Paragraphs>88</Paragraphs>
  <Slides>22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Windows User</cp:lastModifiedBy>
  <cp:revision>56</cp:revision>
  <dcterms:created xsi:type="dcterms:W3CDTF">2019-06-08T02:32:12Z</dcterms:created>
  <dcterms:modified xsi:type="dcterms:W3CDTF">2021-01-08T06:56:44Z</dcterms:modified>
</cp:coreProperties>
</file>