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abe669d3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abe669d3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abe669d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abe669d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/var/www/html/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abe669d3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abe669d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4abe669d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4abe669d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AWS環境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2019/10/08</a:t>
            </a:r>
            <a:r>
              <a:rPr lang="ja"/>
              <a:t>時点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利用サービス一覧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現在利用しているAWSサービスを掲載。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※</a:t>
            </a:r>
            <a:r>
              <a:rPr lang="ja"/>
              <a:t>EC2</a:t>
            </a:r>
            <a:r>
              <a:rPr lang="ja"/>
              <a:t>インスタンス内の全ディレクトリやRDS</a:t>
            </a:r>
            <a:r>
              <a:rPr lang="ja"/>
              <a:t>インスタンス内</a:t>
            </a:r>
            <a:r>
              <a:rPr lang="ja"/>
              <a:t>の全DBなど。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https://docs.google.com/spreadsheets/d/137KG9IDkgvQ-z47cSFAKet_T3-hM80dt0CXCE5I8J84/edit?usp=sharing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2976275" y="853950"/>
            <a:ext cx="3202500" cy="407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EC2(Linux)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3119725" y="1432100"/>
            <a:ext cx="2880000" cy="459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chemeClr val="dk1"/>
                </a:solidFill>
              </a:rPr>
              <a:t>dir: /var/www/html/marketomaildelivery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chemeClr val="dk1"/>
                </a:solidFill>
              </a:rPr>
              <a:t>(Marketoメール配信履歴データ生成ツール)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3119725" y="2041700"/>
            <a:ext cx="2880000" cy="459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chemeClr val="dk1"/>
                </a:solidFill>
              </a:rPr>
              <a:t>dir: /var/www/html/takahashi/kickoff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chemeClr val="dk1"/>
                </a:solidFill>
              </a:rPr>
              <a:t>(社内キックオフ用Webページ)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233075" y="853975"/>
            <a:ext cx="2454000" cy="407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RDS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42900" y="1351425"/>
            <a:ext cx="2032525" cy="732625"/>
          </a:xfrm>
          <a:prstGeom prst="flowChartMagneticDisk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900">
                <a:solidFill>
                  <a:schemeClr val="dk1"/>
                </a:solidFill>
              </a:rPr>
              <a:t>instance: codeless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chemeClr val="dk1"/>
                </a:solidFill>
              </a:rPr>
              <a:t>db: </a:t>
            </a:r>
            <a:r>
              <a:rPr lang="ja" sz="900">
                <a:solidFill>
                  <a:schemeClr val="dk1"/>
                </a:solidFill>
              </a:rPr>
              <a:t>marketo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71" name="Google Shape;71;p15"/>
          <p:cNvCxnSpPr>
            <a:stCxn id="67" idx="1"/>
            <a:endCxn id="70" idx="4"/>
          </p:cNvCxnSpPr>
          <p:nvPr/>
        </p:nvCxnSpPr>
        <p:spPr>
          <a:xfrm flipH="1">
            <a:off x="2375425" y="1661900"/>
            <a:ext cx="744300" cy="558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5"/>
          <p:cNvSpPr/>
          <p:nvPr/>
        </p:nvSpPr>
        <p:spPr>
          <a:xfrm>
            <a:off x="3119725" y="2651300"/>
            <a:ext cx="2880000" cy="459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chemeClr val="dk1"/>
                </a:solidFill>
              </a:rPr>
              <a:t>dir: /var/www/html/datamanagement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chemeClr val="dk1"/>
                </a:solidFill>
              </a:rPr>
              <a:t>(物件ポータルスクレイピングツール(社内データマネジメント用))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342900" y="2189625"/>
            <a:ext cx="2032525" cy="732625"/>
          </a:xfrm>
          <a:prstGeom prst="flowChartMagneticDisk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900">
                <a:solidFill>
                  <a:schemeClr val="dk1"/>
                </a:solidFill>
              </a:rPr>
              <a:t>instance: codeless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/>
              <a:t>db: </a:t>
            </a:r>
            <a:r>
              <a:rPr lang="ja" sz="900">
                <a:solidFill>
                  <a:schemeClr val="dk1"/>
                </a:solidFill>
              </a:rPr>
              <a:t>kickoff</a:t>
            </a:r>
            <a:endParaRPr sz="900"/>
          </a:p>
        </p:txBody>
      </p:sp>
      <p:cxnSp>
        <p:nvCxnSpPr>
          <p:cNvPr id="74" name="Google Shape;74;p15"/>
          <p:cNvCxnSpPr>
            <a:stCxn id="68" idx="1"/>
            <a:endCxn id="73" idx="4"/>
          </p:cNvCxnSpPr>
          <p:nvPr/>
        </p:nvCxnSpPr>
        <p:spPr>
          <a:xfrm flipH="1">
            <a:off x="2375425" y="2271500"/>
            <a:ext cx="744300" cy="2844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/>
          <p:nvPr/>
        </p:nvSpPr>
        <p:spPr>
          <a:xfrm>
            <a:off x="342900" y="3027825"/>
            <a:ext cx="2032525" cy="732625"/>
          </a:xfrm>
          <a:prstGeom prst="flowChartMagneticDisk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chemeClr val="dk1"/>
                </a:solidFill>
              </a:rPr>
              <a:t>instance: </a:t>
            </a:r>
            <a:r>
              <a:rPr lang="ja" sz="900">
                <a:solidFill>
                  <a:schemeClr val="dk1"/>
                </a:solidFill>
              </a:rPr>
              <a:t>datamanagement-db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/>
              <a:t>db: </a:t>
            </a:r>
            <a:r>
              <a:rPr lang="ja" sz="900">
                <a:solidFill>
                  <a:schemeClr val="dk1"/>
                </a:solidFill>
              </a:rPr>
              <a:t>datamanagement</a:t>
            </a:r>
            <a:endParaRPr sz="900"/>
          </a:p>
        </p:txBody>
      </p:sp>
      <p:cxnSp>
        <p:nvCxnSpPr>
          <p:cNvPr id="76" name="Google Shape;76;p15"/>
          <p:cNvCxnSpPr>
            <a:stCxn id="72" idx="1"/>
            <a:endCxn id="75" idx="4"/>
          </p:cNvCxnSpPr>
          <p:nvPr/>
        </p:nvCxnSpPr>
        <p:spPr>
          <a:xfrm flipH="1">
            <a:off x="2375425" y="2881100"/>
            <a:ext cx="744300" cy="5130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/>
          <p:nvPr/>
        </p:nvSpPr>
        <p:spPr>
          <a:xfrm>
            <a:off x="6405275" y="853925"/>
            <a:ext cx="2454000" cy="407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S3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6667500" y="1351425"/>
            <a:ext cx="2032525" cy="732625"/>
          </a:xfrm>
          <a:prstGeom prst="flowChartMagneticDisk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chemeClr val="dk1"/>
                </a:solidFill>
              </a:rPr>
              <a:t>backet</a:t>
            </a:r>
            <a:r>
              <a:rPr lang="ja" sz="900">
                <a:solidFill>
                  <a:schemeClr val="dk1"/>
                </a:solidFill>
              </a:rPr>
              <a:t>: </a:t>
            </a:r>
            <a:r>
              <a:rPr lang="ja" sz="900">
                <a:solidFill>
                  <a:schemeClr val="dk1"/>
                </a:solidFill>
              </a:rPr>
              <a:t>marketomaildeliveryhistory</a:t>
            </a:r>
            <a:endParaRPr sz="900"/>
          </a:p>
        </p:txBody>
      </p:sp>
      <p:cxnSp>
        <p:nvCxnSpPr>
          <p:cNvPr id="79" name="Google Shape;79;p15"/>
          <p:cNvCxnSpPr>
            <a:stCxn id="67" idx="3"/>
            <a:endCxn id="78" idx="2"/>
          </p:cNvCxnSpPr>
          <p:nvPr/>
        </p:nvCxnSpPr>
        <p:spPr>
          <a:xfrm>
            <a:off x="5999725" y="1661900"/>
            <a:ext cx="667800" cy="558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EC2 - 01. codeless(instance)連携図</a:t>
            </a:r>
            <a:endParaRPr sz="2400"/>
          </a:p>
        </p:txBody>
      </p:sp>
      <p:sp>
        <p:nvSpPr>
          <p:cNvPr id="81" name="Google Shape;81;p15"/>
          <p:cNvSpPr/>
          <p:nvPr/>
        </p:nvSpPr>
        <p:spPr>
          <a:xfrm>
            <a:off x="3119725" y="3260900"/>
            <a:ext cx="2880000" cy="1440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>
                <a:solidFill>
                  <a:schemeClr val="dk1"/>
                </a:solidFill>
              </a:rPr>
              <a:t>※以下は連携なし</a:t>
            </a:r>
            <a:r>
              <a:rPr lang="ja" sz="700">
                <a:solidFill>
                  <a:schemeClr val="dk1"/>
                </a:solidFill>
              </a:rPr>
              <a:t>ディレクトリ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>
                <a:solidFill>
                  <a:schemeClr val="dk1"/>
                </a:solidFill>
              </a:rPr>
              <a:t>dir: /var/www/html/eventmaster_nakayamate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>
                <a:solidFill>
                  <a:schemeClr val="dk1"/>
                </a:solidFill>
              </a:rPr>
              <a:t>dir: /var/www/html/eventmaster2_nakayamate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>
                <a:solidFill>
                  <a:schemeClr val="dk1"/>
                </a:solidFill>
              </a:rPr>
              <a:t>dir: /var/www/html/eventmaster3_nakayamate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>
                <a:solidFill>
                  <a:schemeClr val="dk1"/>
                </a:solidFill>
              </a:rPr>
              <a:t>dir: /var/www/html/gyro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>
                <a:solidFill>
                  <a:schemeClr val="dk1"/>
                </a:solidFill>
              </a:rPr>
              <a:t>dir: /var/www/html/loan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>
                <a:solidFill>
                  <a:schemeClr val="dk1"/>
                </a:solidFill>
              </a:rPr>
              <a:t>dir: /var/www/html/mailtextchecker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>
                <a:solidFill>
                  <a:schemeClr val="dk1"/>
                </a:solidFill>
              </a:rPr>
              <a:t>dir: /var/www/html/marketo_clark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>
                <a:solidFill>
                  <a:schemeClr val="dk1"/>
                </a:solidFill>
              </a:rPr>
              <a:t>dir: /var/www/html/marketo_ncc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>
                <a:solidFill>
                  <a:schemeClr val="dk1"/>
                </a:solidFill>
              </a:rPr>
              <a:t>dir: /var/www/html/meitetsucrawler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>
                <a:solidFill>
                  <a:schemeClr val="dk1"/>
                </a:solidFill>
              </a:rPr>
              <a:t>dir: /var/www/html/px/hiyoshi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>
                <a:solidFill>
                  <a:schemeClr val="dk1"/>
                </a:solidFill>
              </a:rPr>
              <a:t>dir: /var/www/html/webpagechecker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342900" y="3866025"/>
            <a:ext cx="2032525" cy="732625"/>
          </a:xfrm>
          <a:prstGeom prst="flowChartMagneticDisk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chemeClr val="dk1"/>
                </a:solidFill>
              </a:rPr>
              <a:t>instance: codeless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/>
              <a:t>db: </a:t>
            </a:r>
            <a:r>
              <a:rPr lang="ja" sz="900">
                <a:solidFill>
                  <a:schemeClr val="dk1"/>
                </a:solidFill>
              </a:rPr>
              <a:t>aipricing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2976275" y="1463550"/>
            <a:ext cx="3202500" cy="249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EC2(Linux)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3119725" y="2041700"/>
            <a:ext cx="2880000" cy="459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chemeClr val="dk1"/>
                </a:solidFill>
              </a:rPr>
              <a:t>dir: /var/www/html/primexad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chemeClr val="dk1"/>
                </a:solidFill>
              </a:rPr>
              <a:t>(広告データ統合ツール(通称：ビゲスト))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3119725" y="2651300"/>
            <a:ext cx="2880000" cy="459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chemeClr val="dk1"/>
                </a:solidFill>
              </a:rPr>
              <a:t>dir: /var/www/html/primexad_test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chemeClr val="dk1"/>
                </a:solidFill>
              </a:rPr>
              <a:t>(広告データ統合ツール(通称：ビゲスト) ※テスト環境)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233075" y="1463575"/>
            <a:ext cx="2454000" cy="249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RDS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42900" y="1961025"/>
            <a:ext cx="2032525" cy="732625"/>
          </a:xfrm>
          <a:prstGeom prst="flowChartMagneticDisk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chemeClr val="dk1"/>
                </a:solidFill>
              </a:rPr>
              <a:t>instance: </a:t>
            </a:r>
            <a:r>
              <a:rPr lang="ja" sz="900">
                <a:solidFill>
                  <a:schemeClr val="dk1"/>
                </a:solidFill>
              </a:rPr>
              <a:t>primexad-db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/>
              <a:t>db: </a:t>
            </a:r>
            <a:r>
              <a:rPr lang="ja" sz="900">
                <a:solidFill>
                  <a:schemeClr val="dk1"/>
                </a:solidFill>
              </a:rPr>
              <a:t>biggest</a:t>
            </a:r>
            <a:endParaRPr sz="900"/>
          </a:p>
        </p:txBody>
      </p:sp>
      <p:cxnSp>
        <p:nvCxnSpPr>
          <p:cNvPr id="92" name="Google Shape;92;p16"/>
          <p:cNvCxnSpPr>
            <a:stCxn id="88" idx="1"/>
            <a:endCxn id="91" idx="4"/>
          </p:cNvCxnSpPr>
          <p:nvPr/>
        </p:nvCxnSpPr>
        <p:spPr>
          <a:xfrm flipH="1">
            <a:off x="2375425" y="2271500"/>
            <a:ext cx="744300" cy="558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6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EC2 - </a:t>
            </a:r>
            <a:r>
              <a:rPr lang="ja" sz="2400"/>
              <a:t>02. </a:t>
            </a:r>
            <a:r>
              <a:rPr lang="ja" sz="2400"/>
              <a:t>primexad(instance)</a:t>
            </a:r>
            <a:r>
              <a:rPr lang="ja" sz="2400"/>
              <a:t>連携図</a:t>
            </a:r>
            <a:endParaRPr sz="2400"/>
          </a:p>
        </p:txBody>
      </p:sp>
      <p:sp>
        <p:nvSpPr>
          <p:cNvPr id="94" name="Google Shape;94;p16"/>
          <p:cNvSpPr/>
          <p:nvPr/>
        </p:nvSpPr>
        <p:spPr>
          <a:xfrm>
            <a:off x="3119725" y="3260900"/>
            <a:ext cx="2880000" cy="459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chemeClr val="dk1"/>
                </a:solidFill>
              </a:rPr>
              <a:t>dir: /var/www/html/portalappexcelcreater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chemeClr val="dk1"/>
                </a:solidFill>
              </a:rPr>
              <a:t>(ポータル申込書MA登録ツール)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95" name="Google Shape;95;p16"/>
          <p:cNvCxnSpPr>
            <a:stCxn id="89" idx="1"/>
          </p:cNvCxnSpPr>
          <p:nvPr/>
        </p:nvCxnSpPr>
        <p:spPr>
          <a:xfrm rot="10800000">
            <a:off x="2375425" y="2532500"/>
            <a:ext cx="744300" cy="3486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2976275" y="1768350"/>
            <a:ext cx="3202500" cy="12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EC2(Windows)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3119725" y="2346500"/>
            <a:ext cx="2880000" cy="459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chemeClr val="dk1"/>
                </a:solidFill>
              </a:rPr>
              <a:t>dir: C:/inetpub/wwwroot/webapp/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chemeClr val="dk1"/>
                </a:solidFill>
              </a:rPr>
              <a:t>(SmartNewsレポート生成ツール)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EC2 - </a:t>
            </a:r>
            <a:r>
              <a:rPr lang="ja" sz="2400"/>
              <a:t>03. win_app</a:t>
            </a:r>
            <a:r>
              <a:rPr lang="ja" sz="2400"/>
              <a:t>(instance)　※</a:t>
            </a:r>
            <a:r>
              <a:rPr lang="ja" sz="2400"/>
              <a:t>他サービスとの連携なし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