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1.jpg" ContentType="image/jpeg"/>
  <Override PartName="/ppt/media/image22.jpg" ContentType="image/jpeg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6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3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1009" y="4349755"/>
            <a:ext cx="6265980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66420" y="2746577"/>
            <a:ext cx="9780270" cy="5168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6142" y="0"/>
            <a:ext cx="1905" cy="10287000"/>
          </a:xfrm>
          <a:custGeom>
            <a:avLst/>
            <a:gdLst/>
            <a:ahLst/>
            <a:cxnLst/>
            <a:rect l="l" t="t" r="r" b="b"/>
            <a:pathLst>
              <a:path w="1905" h="10287000">
                <a:moveTo>
                  <a:pt x="0" y="10286999"/>
                </a:moveTo>
                <a:lnTo>
                  <a:pt x="1855" y="10286999"/>
                </a:lnTo>
                <a:lnTo>
                  <a:pt x="1855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FF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4352905" cy="10287000"/>
          </a:xfrm>
          <a:custGeom>
            <a:avLst/>
            <a:gdLst/>
            <a:ahLst/>
            <a:cxnLst/>
            <a:rect l="l" t="t" r="r" b="b"/>
            <a:pathLst>
              <a:path w="14352905" h="10287000">
                <a:moveTo>
                  <a:pt x="0" y="10286999"/>
                </a:moveTo>
                <a:lnTo>
                  <a:pt x="14352318" y="10286999"/>
                </a:lnTo>
                <a:lnTo>
                  <a:pt x="1435231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FF9EF"/>
          </a:solidFill>
        </p:spPr>
        <p:txBody>
          <a:bodyPr wrap="square" lIns="0" tIns="0" rIns="0" bIns="0" rtlCol="0"/>
          <a:lstStyle/>
          <a:p>
            <a:endParaRPr sz="3200" dirty="0"/>
          </a:p>
        </p:txBody>
      </p:sp>
      <p:grpSp>
        <p:nvGrpSpPr>
          <p:cNvPr id="4" name="object 4"/>
          <p:cNvGrpSpPr/>
          <p:nvPr/>
        </p:nvGrpSpPr>
        <p:grpSpPr>
          <a:xfrm>
            <a:off x="11748368" y="91"/>
            <a:ext cx="6537959" cy="10287000"/>
            <a:chOff x="11748368" y="91"/>
            <a:chExt cx="6537959" cy="10287000"/>
          </a:xfrm>
        </p:grpSpPr>
        <p:sp>
          <p:nvSpPr>
            <p:cNvPr id="5" name="object 5"/>
            <p:cNvSpPr/>
            <p:nvPr/>
          </p:nvSpPr>
          <p:spPr>
            <a:xfrm>
              <a:off x="14352318" y="91"/>
              <a:ext cx="3933825" cy="10287000"/>
            </a:xfrm>
            <a:custGeom>
              <a:avLst/>
              <a:gdLst/>
              <a:ahLst/>
              <a:cxnLst/>
              <a:rect l="l" t="t" r="r" b="b"/>
              <a:pathLst>
                <a:path w="3933825" h="10287000">
                  <a:moveTo>
                    <a:pt x="3933824" y="10286816"/>
                  </a:moveTo>
                  <a:lnTo>
                    <a:pt x="0" y="10286816"/>
                  </a:lnTo>
                  <a:lnTo>
                    <a:pt x="0" y="0"/>
                  </a:lnTo>
                  <a:lnTo>
                    <a:pt x="3933824" y="0"/>
                  </a:lnTo>
                  <a:lnTo>
                    <a:pt x="3933824" y="10286816"/>
                  </a:lnTo>
                  <a:close/>
                </a:path>
              </a:pathLst>
            </a:custGeom>
            <a:solidFill>
              <a:srgbClr val="626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5172" y="8776953"/>
              <a:ext cx="5181600" cy="0"/>
            </a:xfrm>
            <a:custGeom>
              <a:avLst/>
              <a:gdLst/>
              <a:ahLst/>
              <a:cxnLst/>
              <a:rect l="l" t="t" r="r" b="b"/>
              <a:pathLst>
                <a:path w="5181600">
                  <a:moveTo>
                    <a:pt x="0" y="0"/>
                  </a:moveTo>
                  <a:lnTo>
                    <a:pt x="5181480" y="0"/>
                  </a:lnTo>
                </a:path>
              </a:pathLst>
            </a:custGeom>
            <a:ln w="47624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772189" y="8705515"/>
              <a:ext cx="143510" cy="142875"/>
            </a:xfrm>
            <a:custGeom>
              <a:avLst/>
              <a:gdLst/>
              <a:ahLst/>
              <a:cxnLst/>
              <a:rect l="l" t="t" r="r" b="b"/>
              <a:pathLst>
                <a:path w="143509" h="142875">
                  <a:moveTo>
                    <a:pt x="0" y="71437"/>
                  </a:moveTo>
                  <a:lnTo>
                    <a:pt x="71491" y="0"/>
                  </a:lnTo>
                  <a:lnTo>
                    <a:pt x="142983" y="71437"/>
                  </a:lnTo>
                  <a:lnTo>
                    <a:pt x="71491" y="142874"/>
                  </a:lnTo>
                  <a:lnTo>
                    <a:pt x="0" y="71437"/>
                  </a:lnTo>
                  <a:close/>
                </a:path>
              </a:pathLst>
            </a:custGeom>
            <a:ln w="47642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96652" y="8705515"/>
              <a:ext cx="143510" cy="142875"/>
            </a:xfrm>
            <a:custGeom>
              <a:avLst/>
              <a:gdLst/>
              <a:ahLst/>
              <a:cxnLst/>
              <a:rect l="l" t="t" r="r" b="b"/>
              <a:pathLst>
                <a:path w="143509" h="142875">
                  <a:moveTo>
                    <a:pt x="142983" y="71437"/>
                  </a:moveTo>
                  <a:lnTo>
                    <a:pt x="71491" y="0"/>
                  </a:lnTo>
                  <a:lnTo>
                    <a:pt x="0" y="71437"/>
                  </a:lnTo>
                  <a:lnTo>
                    <a:pt x="71491" y="142874"/>
                  </a:lnTo>
                  <a:lnTo>
                    <a:pt x="142983" y="71437"/>
                  </a:lnTo>
                  <a:close/>
                </a:path>
              </a:pathLst>
            </a:custGeom>
            <a:ln w="47642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15172" y="2354325"/>
              <a:ext cx="5181600" cy="0"/>
            </a:xfrm>
            <a:custGeom>
              <a:avLst/>
              <a:gdLst/>
              <a:ahLst/>
              <a:cxnLst/>
              <a:rect l="l" t="t" r="r" b="b"/>
              <a:pathLst>
                <a:path w="5181600">
                  <a:moveTo>
                    <a:pt x="0" y="0"/>
                  </a:moveTo>
                  <a:lnTo>
                    <a:pt x="5181480" y="0"/>
                  </a:lnTo>
                </a:path>
              </a:pathLst>
            </a:custGeom>
            <a:ln w="47624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72189" y="2282887"/>
              <a:ext cx="143510" cy="142875"/>
            </a:xfrm>
            <a:custGeom>
              <a:avLst/>
              <a:gdLst/>
              <a:ahLst/>
              <a:cxnLst/>
              <a:rect l="l" t="t" r="r" b="b"/>
              <a:pathLst>
                <a:path w="143509" h="142875">
                  <a:moveTo>
                    <a:pt x="0" y="71437"/>
                  </a:moveTo>
                  <a:lnTo>
                    <a:pt x="71491" y="0"/>
                  </a:lnTo>
                  <a:lnTo>
                    <a:pt x="142983" y="71437"/>
                  </a:lnTo>
                  <a:lnTo>
                    <a:pt x="71491" y="142874"/>
                  </a:lnTo>
                  <a:lnTo>
                    <a:pt x="0" y="71437"/>
                  </a:lnTo>
                  <a:close/>
                </a:path>
              </a:pathLst>
            </a:custGeom>
            <a:ln w="47642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6652" y="2282887"/>
              <a:ext cx="143510" cy="142875"/>
            </a:xfrm>
            <a:custGeom>
              <a:avLst/>
              <a:gdLst/>
              <a:ahLst/>
              <a:cxnLst/>
              <a:rect l="l" t="t" r="r" b="b"/>
              <a:pathLst>
                <a:path w="143509" h="142875">
                  <a:moveTo>
                    <a:pt x="142983" y="71437"/>
                  </a:moveTo>
                  <a:lnTo>
                    <a:pt x="71491" y="0"/>
                  </a:lnTo>
                  <a:lnTo>
                    <a:pt x="0" y="71437"/>
                  </a:lnTo>
                  <a:lnTo>
                    <a:pt x="71491" y="142874"/>
                  </a:lnTo>
                  <a:lnTo>
                    <a:pt x="142983" y="71437"/>
                  </a:lnTo>
                  <a:close/>
                </a:path>
              </a:pathLst>
            </a:custGeom>
            <a:ln w="47642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1402606" y="2584319"/>
            <a:ext cx="190500" cy="5915660"/>
            <a:chOff x="11402606" y="2584319"/>
            <a:chExt cx="190500" cy="5915660"/>
          </a:xfrm>
        </p:grpSpPr>
        <p:sp>
          <p:nvSpPr>
            <p:cNvPr id="13" name="object 13"/>
            <p:cNvSpPr/>
            <p:nvPr/>
          </p:nvSpPr>
          <p:spPr>
            <a:xfrm>
              <a:off x="11497857" y="2751018"/>
              <a:ext cx="0" cy="5582285"/>
            </a:xfrm>
            <a:custGeom>
              <a:avLst/>
              <a:gdLst/>
              <a:ahLst/>
              <a:cxnLst/>
              <a:rect l="l" t="t" r="r" b="b"/>
              <a:pathLst>
                <a:path h="5582284">
                  <a:moveTo>
                    <a:pt x="0" y="0"/>
                  </a:moveTo>
                  <a:lnTo>
                    <a:pt x="0" y="5581738"/>
                  </a:lnTo>
                </a:path>
              </a:pathLst>
            </a:custGeom>
            <a:ln w="47628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426419" y="2608133"/>
              <a:ext cx="142875" cy="143510"/>
            </a:xfrm>
            <a:custGeom>
              <a:avLst/>
              <a:gdLst/>
              <a:ahLst/>
              <a:cxnLst/>
              <a:rect l="l" t="t" r="r" b="b"/>
              <a:pathLst>
                <a:path w="142875" h="143510">
                  <a:moveTo>
                    <a:pt x="71437" y="0"/>
                  </a:moveTo>
                  <a:lnTo>
                    <a:pt x="142874" y="71442"/>
                  </a:lnTo>
                  <a:lnTo>
                    <a:pt x="71437" y="142885"/>
                  </a:lnTo>
                  <a:lnTo>
                    <a:pt x="0" y="71442"/>
                  </a:lnTo>
                  <a:lnTo>
                    <a:pt x="71437" y="0"/>
                  </a:lnTo>
                  <a:close/>
                </a:path>
              </a:pathLst>
            </a:custGeom>
            <a:ln w="47626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26419" y="8332757"/>
              <a:ext cx="142875" cy="143510"/>
            </a:xfrm>
            <a:custGeom>
              <a:avLst/>
              <a:gdLst/>
              <a:ahLst/>
              <a:cxnLst/>
              <a:rect l="l" t="t" r="r" b="b"/>
              <a:pathLst>
                <a:path w="142875" h="143509">
                  <a:moveTo>
                    <a:pt x="71437" y="142885"/>
                  </a:moveTo>
                  <a:lnTo>
                    <a:pt x="142874" y="71442"/>
                  </a:lnTo>
                  <a:lnTo>
                    <a:pt x="71437" y="0"/>
                  </a:lnTo>
                  <a:lnTo>
                    <a:pt x="0" y="71442"/>
                  </a:lnTo>
                  <a:lnTo>
                    <a:pt x="71437" y="142885"/>
                  </a:lnTo>
                  <a:close/>
                </a:path>
              </a:pathLst>
            </a:custGeom>
            <a:ln w="47626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7392401" y="2584319"/>
            <a:ext cx="190500" cy="5915660"/>
            <a:chOff x="17392401" y="2584319"/>
            <a:chExt cx="190500" cy="5915660"/>
          </a:xfrm>
        </p:grpSpPr>
        <p:sp>
          <p:nvSpPr>
            <p:cNvPr id="17" name="object 17"/>
            <p:cNvSpPr/>
            <p:nvPr/>
          </p:nvSpPr>
          <p:spPr>
            <a:xfrm>
              <a:off x="17487652" y="2751018"/>
              <a:ext cx="0" cy="5582285"/>
            </a:xfrm>
            <a:custGeom>
              <a:avLst/>
              <a:gdLst/>
              <a:ahLst/>
              <a:cxnLst/>
              <a:rect l="l" t="t" r="r" b="b"/>
              <a:pathLst>
                <a:path h="5582284">
                  <a:moveTo>
                    <a:pt x="0" y="0"/>
                  </a:moveTo>
                  <a:lnTo>
                    <a:pt x="0" y="5581738"/>
                  </a:lnTo>
                </a:path>
              </a:pathLst>
            </a:custGeom>
            <a:ln w="47628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416215" y="2608133"/>
              <a:ext cx="142875" cy="143510"/>
            </a:xfrm>
            <a:custGeom>
              <a:avLst/>
              <a:gdLst/>
              <a:ahLst/>
              <a:cxnLst/>
              <a:rect l="l" t="t" r="r" b="b"/>
              <a:pathLst>
                <a:path w="142875" h="143510">
                  <a:moveTo>
                    <a:pt x="71437" y="0"/>
                  </a:moveTo>
                  <a:lnTo>
                    <a:pt x="142874" y="71442"/>
                  </a:lnTo>
                  <a:lnTo>
                    <a:pt x="71437" y="142885"/>
                  </a:lnTo>
                  <a:lnTo>
                    <a:pt x="0" y="71442"/>
                  </a:lnTo>
                  <a:lnTo>
                    <a:pt x="71437" y="0"/>
                  </a:lnTo>
                  <a:close/>
                </a:path>
              </a:pathLst>
            </a:custGeom>
            <a:ln w="47626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416215" y="8332757"/>
              <a:ext cx="142875" cy="143510"/>
            </a:xfrm>
            <a:custGeom>
              <a:avLst/>
              <a:gdLst/>
              <a:ahLst/>
              <a:cxnLst/>
              <a:rect l="l" t="t" r="r" b="b"/>
              <a:pathLst>
                <a:path w="142875" h="143509">
                  <a:moveTo>
                    <a:pt x="71437" y="142885"/>
                  </a:moveTo>
                  <a:lnTo>
                    <a:pt x="142874" y="71442"/>
                  </a:lnTo>
                  <a:lnTo>
                    <a:pt x="71437" y="0"/>
                  </a:lnTo>
                  <a:lnTo>
                    <a:pt x="0" y="71442"/>
                  </a:lnTo>
                  <a:lnTo>
                    <a:pt x="71437" y="142885"/>
                  </a:lnTo>
                  <a:close/>
                </a:path>
              </a:pathLst>
            </a:custGeom>
            <a:ln w="47626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8359" y="2584262"/>
            <a:ext cx="5514974" cy="5915024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52" y="6743627"/>
            <a:ext cx="8743950" cy="2076450"/>
          </a:xfrm>
          <a:custGeom>
            <a:avLst/>
            <a:gdLst/>
            <a:ahLst/>
            <a:cxnLst/>
            <a:rect l="l" t="t" r="r" b="b"/>
            <a:pathLst>
              <a:path w="8743950" h="2076450">
                <a:moveTo>
                  <a:pt x="8743927" y="0"/>
                </a:moveTo>
                <a:lnTo>
                  <a:pt x="8743927" y="2076449"/>
                </a:lnTo>
                <a:lnTo>
                  <a:pt x="0" y="2076449"/>
                </a:lnTo>
                <a:lnTo>
                  <a:pt x="0" y="0"/>
                </a:lnTo>
                <a:lnTo>
                  <a:pt x="8743927" y="0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r>
              <a:rPr lang="en-US" dirty="0"/>
              <a:t>	</a:t>
            </a:r>
            <a:r>
              <a:rPr lang="en-US" sz="2400" b="1" dirty="0"/>
              <a:t>BY – </a:t>
            </a:r>
          </a:p>
          <a:p>
            <a:r>
              <a:rPr lang="en-US" sz="2400" b="1" dirty="0"/>
              <a:t>		MAYANK SRIVASTAVA</a:t>
            </a:r>
          </a:p>
          <a:p>
            <a:r>
              <a:rPr lang="en-US" sz="2400" b="1" dirty="0"/>
              <a:t>		PAVAN SINGH</a:t>
            </a:r>
          </a:p>
        </p:txBody>
      </p:sp>
      <p:sp>
        <p:nvSpPr>
          <p:cNvPr id="22" name="object 22"/>
          <p:cNvSpPr/>
          <p:nvPr/>
        </p:nvSpPr>
        <p:spPr>
          <a:xfrm>
            <a:off x="23800" y="6262204"/>
            <a:ext cx="8696960" cy="0"/>
          </a:xfrm>
          <a:custGeom>
            <a:avLst/>
            <a:gdLst/>
            <a:ahLst/>
            <a:cxnLst/>
            <a:rect l="l" t="t" r="r" b="b"/>
            <a:pathLst>
              <a:path w="8696960">
                <a:moveTo>
                  <a:pt x="0" y="0"/>
                </a:moveTo>
                <a:lnTo>
                  <a:pt x="8696463" y="0"/>
                </a:lnTo>
              </a:path>
            </a:pathLst>
          </a:custGeom>
          <a:ln w="47624">
            <a:solidFill>
              <a:srgbClr val="AC7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536609" y="3930179"/>
            <a:ext cx="728599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60375">
              <a:lnSpc>
                <a:spcPct val="116500"/>
              </a:lnSpc>
              <a:spcBef>
                <a:spcPts val="95"/>
              </a:spcBef>
            </a:pPr>
            <a:r>
              <a:rPr sz="5150" spc="-265" dirty="0">
                <a:solidFill>
                  <a:srgbClr val="535353"/>
                </a:solidFill>
                <a:latin typeface="Times New Roman"/>
                <a:cs typeface="Times New Roman"/>
              </a:rPr>
              <a:t>FACE</a:t>
            </a:r>
            <a:r>
              <a:rPr sz="5150" spc="-26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5150" spc="-210" dirty="0">
                <a:solidFill>
                  <a:srgbClr val="535353"/>
                </a:solidFill>
                <a:latin typeface="Times New Roman"/>
                <a:cs typeface="Times New Roman"/>
              </a:rPr>
              <a:t>RECOGNITION </a:t>
            </a:r>
            <a:r>
              <a:rPr sz="5150" spc="-204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5150" spc="-105" dirty="0">
                <a:solidFill>
                  <a:srgbClr val="535353"/>
                </a:solidFill>
                <a:latin typeface="Times New Roman"/>
                <a:cs typeface="Times New Roman"/>
              </a:rPr>
              <a:t>ATTENDANCE</a:t>
            </a:r>
            <a:r>
              <a:rPr sz="5150" spc="10" dirty="0">
                <a:solidFill>
                  <a:srgbClr val="535353"/>
                </a:solidFill>
                <a:latin typeface="Times New Roman"/>
                <a:cs typeface="Times New Roman"/>
              </a:rPr>
              <a:t> </a:t>
            </a:r>
            <a:r>
              <a:rPr sz="5150" spc="-80" dirty="0">
                <a:solidFill>
                  <a:srgbClr val="535353"/>
                </a:solidFill>
                <a:latin typeface="Times New Roman"/>
                <a:cs typeface="Times New Roman"/>
              </a:rPr>
              <a:t>SYSTEM</a:t>
            </a:r>
            <a:endParaRPr sz="515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1503680" cy="2024380"/>
          </a:xfrm>
          <a:custGeom>
            <a:avLst/>
            <a:gdLst/>
            <a:ahLst/>
            <a:cxnLst/>
            <a:rect l="l" t="t" r="r" b="b"/>
            <a:pathLst>
              <a:path w="1503680" h="2024380">
                <a:moveTo>
                  <a:pt x="0" y="2023949"/>
                </a:moveTo>
                <a:lnTo>
                  <a:pt x="0" y="0"/>
                </a:lnTo>
                <a:lnTo>
                  <a:pt x="1503088" y="0"/>
                </a:lnTo>
                <a:lnTo>
                  <a:pt x="1490636" y="66016"/>
                </a:lnTo>
                <a:lnTo>
                  <a:pt x="1481039" y="111480"/>
                </a:lnTo>
                <a:lnTo>
                  <a:pt x="1470717" y="156672"/>
                </a:lnTo>
                <a:lnTo>
                  <a:pt x="1459677" y="201587"/>
                </a:lnTo>
                <a:lnTo>
                  <a:pt x="1447926" y="246217"/>
                </a:lnTo>
                <a:lnTo>
                  <a:pt x="1435468" y="290556"/>
                </a:lnTo>
                <a:lnTo>
                  <a:pt x="1422311" y="334598"/>
                </a:lnTo>
                <a:lnTo>
                  <a:pt x="1408462" y="378337"/>
                </a:lnTo>
                <a:lnTo>
                  <a:pt x="1393926" y="421765"/>
                </a:lnTo>
                <a:lnTo>
                  <a:pt x="1378710" y="464878"/>
                </a:lnTo>
                <a:lnTo>
                  <a:pt x="1362821" y="507668"/>
                </a:lnTo>
                <a:lnTo>
                  <a:pt x="1346264" y="550128"/>
                </a:lnTo>
                <a:lnTo>
                  <a:pt x="1329046" y="592254"/>
                </a:lnTo>
                <a:lnTo>
                  <a:pt x="1311174" y="634037"/>
                </a:lnTo>
                <a:lnTo>
                  <a:pt x="1292653" y="675473"/>
                </a:lnTo>
                <a:lnTo>
                  <a:pt x="1273491" y="716553"/>
                </a:lnTo>
                <a:lnTo>
                  <a:pt x="1253694" y="757273"/>
                </a:lnTo>
                <a:lnTo>
                  <a:pt x="1233268" y="797626"/>
                </a:lnTo>
                <a:lnTo>
                  <a:pt x="1212219" y="837604"/>
                </a:lnTo>
                <a:lnTo>
                  <a:pt x="1190553" y="877203"/>
                </a:lnTo>
                <a:lnTo>
                  <a:pt x="1168278" y="916415"/>
                </a:lnTo>
                <a:lnTo>
                  <a:pt x="1145400" y="955235"/>
                </a:lnTo>
                <a:lnTo>
                  <a:pt x="1121924" y="993655"/>
                </a:lnTo>
                <a:lnTo>
                  <a:pt x="1097858" y="1031669"/>
                </a:lnTo>
                <a:lnTo>
                  <a:pt x="1073207" y="1069272"/>
                </a:lnTo>
                <a:lnTo>
                  <a:pt x="1047979" y="1106456"/>
                </a:lnTo>
                <a:lnTo>
                  <a:pt x="1022179" y="1143216"/>
                </a:lnTo>
                <a:lnTo>
                  <a:pt x="995814" y="1179544"/>
                </a:lnTo>
                <a:lnTo>
                  <a:pt x="968890" y="1215434"/>
                </a:lnTo>
                <a:lnTo>
                  <a:pt x="941413" y="1250881"/>
                </a:lnTo>
                <a:lnTo>
                  <a:pt x="913391" y="1285878"/>
                </a:lnTo>
                <a:lnTo>
                  <a:pt x="884829" y="1320418"/>
                </a:lnTo>
                <a:lnTo>
                  <a:pt x="855734" y="1354494"/>
                </a:lnTo>
                <a:lnTo>
                  <a:pt x="826112" y="1388102"/>
                </a:lnTo>
                <a:lnTo>
                  <a:pt x="795969" y="1421233"/>
                </a:lnTo>
                <a:lnTo>
                  <a:pt x="765312" y="1453883"/>
                </a:lnTo>
                <a:lnTo>
                  <a:pt x="734148" y="1486043"/>
                </a:lnTo>
                <a:lnTo>
                  <a:pt x="702482" y="1517709"/>
                </a:lnTo>
                <a:lnTo>
                  <a:pt x="670321" y="1548874"/>
                </a:lnTo>
                <a:lnTo>
                  <a:pt x="637672" y="1579530"/>
                </a:lnTo>
                <a:lnTo>
                  <a:pt x="604540" y="1609673"/>
                </a:lnTo>
                <a:lnTo>
                  <a:pt x="570933" y="1639295"/>
                </a:lnTo>
                <a:lnTo>
                  <a:pt x="536856" y="1668390"/>
                </a:lnTo>
                <a:lnTo>
                  <a:pt x="502316" y="1696952"/>
                </a:lnTo>
                <a:lnTo>
                  <a:pt x="467320" y="1724975"/>
                </a:lnTo>
                <a:lnTo>
                  <a:pt x="431873" y="1752451"/>
                </a:lnTo>
                <a:lnTo>
                  <a:pt x="395982" y="1779375"/>
                </a:lnTo>
                <a:lnTo>
                  <a:pt x="359654" y="1805740"/>
                </a:lnTo>
                <a:lnTo>
                  <a:pt x="322895" y="1831540"/>
                </a:lnTo>
                <a:lnTo>
                  <a:pt x="285711" y="1856769"/>
                </a:lnTo>
                <a:lnTo>
                  <a:pt x="248108" y="1881419"/>
                </a:lnTo>
                <a:lnTo>
                  <a:pt x="210094" y="1905486"/>
                </a:lnTo>
                <a:lnTo>
                  <a:pt x="171673" y="1928961"/>
                </a:lnTo>
                <a:lnTo>
                  <a:pt x="132854" y="1951840"/>
                </a:lnTo>
                <a:lnTo>
                  <a:pt x="93642" y="1974115"/>
                </a:lnTo>
                <a:lnTo>
                  <a:pt x="54043" y="1995780"/>
                </a:lnTo>
                <a:lnTo>
                  <a:pt x="14064" y="2016829"/>
                </a:lnTo>
                <a:lnTo>
                  <a:pt x="0" y="2023949"/>
                </a:lnTo>
                <a:close/>
              </a:path>
            </a:pathLst>
          </a:custGeom>
          <a:solidFill>
            <a:srgbClr val="F59E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15074" y="5"/>
            <a:ext cx="5657850" cy="1543050"/>
          </a:xfrm>
          <a:custGeom>
            <a:avLst/>
            <a:gdLst/>
            <a:ahLst/>
            <a:cxnLst/>
            <a:rect l="l" t="t" r="r" b="b"/>
            <a:pathLst>
              <a:path w="5657850" h="1543050">
                <a:moveTo>
                  <a:pt x="0" y="0"/>
                </a:moveTo>
                <a:lnTo>
                  <a:pt x="5657849" y="0"/>
                </a:lnTo>
                <a:lnTo>
                  <a:pt x="5657849" y="1542996"/>
                </a:lnTo>
                <a:lnTo>
                  <a:pt x="0" y="1542996"/>
                </a:lnTo>
                <a:lnTo>
                  <a:pt x="0" y="0"/>
                </a:lnTo>
                <a:close/>
              </a:path>
            </a:pathLst>
          </a:custGeom>
          <a:solidFill>
            <a:srgbClr val="FFB8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15074" y="8578660"/>
            <a:ext cx="5657850" cy="1708785"/>
          </a:xfrm>
          <a:custGeom>
            <a:avLst/>
            <a:gdLst/>
            <a:ahLst/>
            <a:cxnLst/>
            <a:rect l="l" t="t" r="r" b="b"/>
            <a:pathLst>
              <a:path w="5657850" h="1708784">
                <a:moveTo>
                  <a:pt x="0" y="0"/>
                </a:moveTo>
                <a:lnTo>
                  <a:pt x="5657849" y="0"/>
                </a:lnTo>
                <a:lnTo>
                  <a:pt x="5657849" y="1708338"/>
                </a:lnTo>
                <a:lnTo>
                  <a:pt x="0" y="1708338"/>
                </a:lnTo>
                <a:lnTo>
                  <a:pt x="0" y="0"/>
                </a:lnTo>
                <a:close/>
              </a:path>
            </a:pathLst>
          </a:custGeom>
          <a:solidFill>
            <a:srgbClr val="FFB8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" y="4698509"/>
            <a:ext cx="2057400" cy="885825"/>
          </a:xfrm>
          <a:custGeom>
            <a:avLst/>
            <a:gdLst/>
            <a:ahLst/>
            <a:cxnLst/>
            <a:rect l="l" t="t" r="r" b="b"/>
            <a:pathLst>
              <a:path w="2057400" h="885825">
                <a:moveTo>
                  <a:pt x="2057298" y="0"/>
                </a:moveTo>
                <a:lnTo>
                  <a:pt x="2057298" y="885824"/>
                </a:lnTo>
                <a:lnTo>
                  <a:pt x="0" y="885824"/>
                </a:lnTo>
                <a:lnTo>
                  <a:pt x="0" y="0"/>
                </a:lnTo>
                <a:lnTo>
                  <a:pt x="2057298" y="0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30629" y="4698509"/>
            <a:ext cx="2057400" cy="885825"/>
          </a:xfrm>
          <a:custGeom>
            <a:avLst/>
            <a:gdLst/>
            <a:ahLst/>
            <a:cxnLst/>
            <a:rect l="l" t="t" r="r" b="b"/>
            <a:pathLst>
              <a:path w="2057400" h="885825">
                <a:moveTo>
                  <a:pt x="2057298" y="0"/>
                </a:moveTo>
                <a:lnTo>
                  <a:pt x="2057298" y="885824"/>
                </a:lnTo>
                <a:lnTo>
                  <a:pt x="0" y="885824"/>
                </a:lnTo>
                <a:lnTo>
                  <a:pt x="0" y="0"/>
                </a:lnTo>
                <a:lnTo>
                  <a:pt x="2057298" y="0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7875" y="1939721"/>
            <a:ext cx="11578352" cy="65003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Thank</a:t>
            </a:r>
            <a:r>
              <a:rPr spc="-95" dirty="0"/>
              <a:t> </a:t>
            </a:r>
            <a:r>
              <a:rPr spc="-40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3336" y="1395322"/>
            <a:ext cx="0" cy="7839709"/>
          </a:xfrm>
          <a:custGeom>
            <a:avLst/>
            <a:gdLst/>
            <a:ahLst/>
            <a:cxnLst/>
            <a:rect l="l" t="t" r="r" b="b"/>
            <a:pathLst>
              <a:path h="7839709">
                <a:moveTo>
                  <a:pt x="0" y="7839127"/>
                </a:moveTo>
                <a:lnTo>
                  <a:pt x="0" y="0"/>
                </a:lnTo>
              </a:path>
            </a:pathLst>
          </a:custGeom>
          <a:ln w="47634">
            <a:solidFill>
              <a:srgbClr val="AC7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6797675" cy="10274300"/>
            <a:chOff x="0" y="0"/>
            <a:chExt cx="6797675" cy="102743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797675" cy="10274300"/>
            </a:xfrm>
            <a:custGeom>
              <a:avLst/>
              <a:gdLst/>
              <a:ahLst/>
              <a:cxnLst/>
              <a:rect l="l" t="t" r="r" b="b"/>
              <a:pathLst>
                <a:path w="6797675" h="10274300">
                  <a:moveTo>
                    <a:pt x="3838966" y="10274299"/>
                  </a:moveTo>
                  <a:lnTo>
                    <a:pt x="0" y="10274299"/>
                  </a:lnTo>
                  <a:lnTo>
                    <a:pt x="0" y="0"/>
                  </a:lnTo>
                  <a:lnTo>
                    <a:pt x="3799275" y="0"/>
                  </a:lnTo>
                  <a:lnTo>
                    <a:pt x="3838966" y="12699"/>
                  </a:lnTo>
                  <a:lnTo>
                    <a:pt x="4034489" y="139699"/>
                  </a:lnTo>
                  <a:lnTo>
                    <a:pt x="4224987" y="266699"/>
                  </a:lnTo>
                  <a:lnTo>
                    <a:pt x="4410269" y="393699"/>
                  </a:lnTo>
                  <a:lnTo>
                    <a:pt x="4482878" y="444499"/>
                  </a:lnTo>
                  <a:lnTo>
                    <a:pt x="4518855" y="482599"/>
                  </a:lnTo>
                  <a:lnTo>
                    <a:pt x="4625453" y="558799"/>
                  </a:lnTo>
                  <a:lnTo>
                    <a:pt x="4660537" y="596899"/>
                  </a:lnTo>
                  <a:lnTo>
                    <a:pt x="4730023" y="647699"/>
                  </a:lnTo>
                  <a:lnTo>
                    <a:pt x="4764422" y="685799"/>
                  </a:lnTo>
                  <a:lnTo>
                    <a:pt x="4832523" y="736599"/>
                  </a:lnTo>
                  <a:lnTo>
                    <a:pt x="4866223" y="774699"/>
                  </a:lnTo>
                  <a:lnTo>
                    <a:pt x="4899687" y="800099"/>
                  </a:lnTo>
                  <a:lnTo>
                    <a:pt x="4932913" y="838199"/>
                  </a:lnTo>
                  <a:lnTo>
                    <a:pt x="4998646" y="888999"/>
                  </a:lnTo>
                  <a:lnTo>
                    <a:pt x="5031150" y="927099"/>
                  </a:lnTo>
                  <a:lnTo>
                    <a:pt x="5063411" y="952499"/>
                  </a:lnTo>
                  <a:lnTo>
                    <a:pt x="5127195" y="1028699"/>
                  </a:lnTo>
                  <a:lnTo>
                    <a:pt x="5158715" y="1054099"/>
                  </a:lnTo>
                  <a:lnTo>
                    <a:pt x="5189985" y="1092199"/>
                  </a:lnTo>
                  <a:lnTo>
                    <a:pt x="5221005" y="1117599"/>
                  </a:lnTo>
                  <a:lnTo>
                    <a:pt x="5251771" y="1155699"/>
                  </a:lnTo>
                  <a:lnTo>
                    <a:pt x="5282283" y="1193799"/>
                  </a:lnTo>
                  <a:lnTo>
                    <a:pt x="5312539" y="1219199"/>
                  </a:lnTo>
                  <a:lnTo>
                    <a:pt x="5342538" y="1257299"/>
                  </a:lnTo>
                  <a:lnTo>
                    <a:pt x="5372278" y="1295399"/>
                  </a:lnTo>
                  <a:lnTo>
                    <a:pt x="5401757" y="1320799"/>
                  </a:lnTo>
                  <a:lnTo>
                    <a:pt x="5430975" y="1358899"/>
                  </a:lnTo>
                  <a:lnTo>
                    <a:pt x="5459929" y="1396999"/>
                  </a:lnTo>
                  <a:lnTo>
                    <a:pt x="5488618" y="1435099"/>
                  </a:lnTo>
                  <a:lnTo>
                    <a:pt x="5517040" y="1473199"/>
                  </a:lnTo>
                  <a:lnTo>
                    <a:pt x="5545194" y="1498599"/>
                  </a:lnTo>
                  <a:lnTo>
                    <a:pt x="5573079" y="1536699"/>
                  </a:lnTo>
                  <a:lnTo>
                    <a:pt x="5600693" y="1574799"/>
                  </a:lnTo>
                  <a:lnTo>
                    <a:pt x="5628034" y="1612899"/>
                  </a:lnTo>
                  <a:lnTo>
                    <a:pt x="5655101" y="1650999"/>
                  </a:lnTo>
                  <a:lnTo>
                    <a:pt x="5681892" y="1689099"/>
                  </a:lnTo>
                  <a:lnTo>
                    <a:pt x="5708406" y="1727199"/>
                  </a:lnTo>
                  <a:lnTo>
                    <a:pt x="5734641" y="1765299"/>
                  </a:lnTo>
                  <a:lnTo>
                    <a:pt x="5760596" y="1803399"/>
                  </a:lnTo>
                  <a:lnTo>
                    <a:pt x="5786269" y="1828799"/>
                  </a:lnTo>
                  <a:lnTo>
                    <a:pt x="5811659" y="1866899"/>
                  </a:lnTo>
                  <a:lnTo>
                    <a:pt x="5836765" y="1904999"/>
                  </a:lnTo>
                  <a:lnTo>
                    <a:pt x="5861583" y="1943099"/>
                  </a:lnTo>
                  <a:lnTo>
                    <a:pt x="5886114" y="1993899"/>
                  </a:lnTo>
                  <a:lnTo>
                    <a:pt x="5910356" y="2031999"/>
                  </a:lnTo>
                  <a:lnTo>
                    <a:pt x="5934307" y="2070099"/>
                  </a:lnTo>
                  <a:lnTo>
                    <a:pt x="5957965" y="2108199"/>
                  </a:lnTo>
                  <a:lnTo>
                    <a:pt x="5981329" y="2146299"/>
                  </a:lnTo>
                  <a:lnTo>
                    <a:pt x="6004398" y="2184399"/>
                  </a:lnTo>
                  <a:lnTo>
                    <a:pt x="6027170" y="2222499"/>
                  </a:lnTo>
                  <a:lnTo>
                    <a:pt x="6049643" y="2260599"/>
                  </a:lnTo>
                  <a:lnTo>
                    <a:pt x="6071816" y="2298699"/>
                  </a:lnTo>
                  <a:lnTo>
                    <a:pt x="6093688" y="2336799"/>
                  </a:lnTo>
                  <a:lnTo>
                    <a:pt x="6115256" y="2387599"/>
                  </a:lnTo>
                  <a:lnTo>
                    <a:pt x="6136520" y="2425699"/>
                  </a:lnTo>
                  <a:lnTo>
                    <a:pt x="6157478" y="2463799"/>
                  </a:lnTo>
                  <a:lnTo>
                    <a:pt x="6178128" y="2501899"/>
                  </a:lnTo>
                  <a:lnTo>
                    <a:pt x="6198469" y="2552699"/>
                  </a:lnTo>
                  <a:lnTo>
                    <a:pt x="6218499" y="2590799"/>
                  </a:lnTo>
                  <a:lnTo>
                    <a:pt x="6238217" y="2628899"/>
                  </a:lnTo>
                  <a:lnTo>
                    <a:pt x="6257621" y="2666999"/>
                  </a:lnTo>
                  <a:lnTo>
                    <a:pt x="6276710" y="2717799"/>
                  </a:lnTo>
                  <a:lnTo>
                    <a:pt x="6295482" y="2755899"/>
                  </a:lnTo>
                  <a:lnTo>
                    <a:pt x="6313936" y="2793999"/>
                  </a:lnTo>
                  <a:lnTo>
                    <a:pt x="6332070" y="2844799"/>
                  </a:lnTo>
                  <a:lnTo>
                    <a:pt x="6349882" y="2882899"/>
                  </a:lnTo>
                  <a:lnTo>
                    <a:pt x="6367372" y="2920999"/>
                  </a:lnTo>
                  <a:lnTo>
                    <a:pt x="6384537" y="2971799"/>
                  </a:lnTo>
                  <a:lnTo>
                    <a:pt x="6401376" y="3009899"/>
                  </a:lnTo>
                  <a:lnTo>
                    <a:pt x="6417888" y="3060699"/>
                  </a:lnTo>
                  <a:lnTo>
                    <a:pt x="6434071" y="3098799"/>
                  </a:lnTo>
                  <a:lnTo>
                    <a:pt x="6449923" y="3136899"/>
                  </a:lnTo>
                  <a:lnTo>
                    <a:pt x="6465443" y="3187699"/>
                  </a:lnTo>
                  <a:lnTo>
                    <a:pt x="6480630" y="3225799"/>
                  </a:lnTo>
                  <a:lnTo>
                    <a:pt x="6495481" y="3276599"/>
                  </a:lnTo>
                  <a:lnTo>
                    <a:pt x="6509996" y="3314699"/>
                  </a:lnTo>
                  <a:lnTo>
                    <a:pt x="6524173" y="3365499"/>
                  </a:lnTo>
                  <a:lnTo>
                    <a:pt x="6538010" y="3403599"/>
                  </a:lnTo>
                  <a:lnTo>
                    <a:pt x="6551506" y="3454399"/>
                  </a:lnTo>
                  <a:lnTo>
                    <a:pt x="6564659" y="3492499"/>
                  </a:lnTo>
                  <a:lnTo>
                    <a:pt x="6577468" y="3543299"/>
                  </a:lnTo>
                  <a:lnTo>
                    <a:pt x="6589931" y="3581399"/>
                  </a:lnTo>
                  <a:lnTo>
                    <a:pt x="6602047" y="3632199"/>
                  </a:lnTo>
                  <a:lnTo>
                    <a:pt x="6613814" y="3670299"/>
                  </a:lnTo>
                  <a:lnTo>
                    <a:pt x="6625231" y="3721099"/>
                  </a:lnTo>
                  <a:lnTo>
                    <a:pt x="6636296" y="3771899"/>
                  </a:lnTo>
                  <a:lnTo>
                    <a:pt x="6647008" y="3809999"/>
                  </a:lnTo>
                  <a:lnTo>
                    <a:pt x="6657364" y="3860799"/>
                  </a:lnTo>
                  <a:lnTo>
                    <a:pt x="6667365" y="3911599"/>
                  </a:lnTo>
                  <a:lnTo>
                    <a:pt x="6677007" y="3949699"/>
                  </a:lnTo>
                  <a:lnTo>
                    <a:pt x="6686290" y="4000499"/>
                  </a:lnTo>
                  <a:lnTo>
                    <a:pt x="6695212" y="4038599"/>
                  </a:lnTo>
                  <a:lnTo>
                    <a:pt x="6703771" y="4089399"/>
                  </a:lnTo>
                  <a:lnTo>
                    <a:pt x="6711966" y="4140199"/>
                  </a:lnTo>
                  <a:lnTo>
                    <a:pt x="6719796" y="4178299"/>
                  </a:lnTo>
                  <a:lnTo>
                    <a:pt x="6727259" y="4229099"/>
                  </a:lnTo>
                  <a:lnTo>
                    <a:pt x="6734353" y="4279899"/>
                  </a:lnTo>
                  <a:lnTo>
                    <a:pt x="6741076" y="4330699"/>
                  </a:lnTo>
                  <a:lnTo>
                    <a:pt x="6747429" y="4368799"/>
                  </a:lnTo>
                  <a:lnTo>
                    <a:pt x="6753408" y="4419599"/>
                  </a:lnTo>
                  <a:lnTo>
                    <a:pt x="6759012" y="4470399"/>
                  </a:lnTo>
                  <a:lnTo>
                    <a:pt x="6764240" y="4521199"/>
                  </a:lnTo>
                  <a:lnTo>
                    <a:pt x="6769091" y="4559299"/>
                  </a:lnTo>
                  <a:lnTo>
                    <a:pt x="6773562" y="4610099"/>
                  </a:lnTo>
                  <a:lnTo>
                    <a:pt x="6777652" y="4660899"/>
                  </a:lnTo>
                  <a:lnTo>
                    <a:pt x="6781360" y="4711699"/>
                  </a:lnTo>
                  <a:lnTo>
                    <a:pt x="6784684" y="4749799"/>
                  </a:lnTo>
                  <a:lnTo>
                    <a:pt x="6787623" y="4800599"/>
                  </a:lnTo>
                  <a:lnTo>
                    <a:pt x="6790175" y="4851399"/>
                  </a:lnTo>
                  <a:lnTo>
                    <a:pt x="6792338" y="4902199"/>
                  </a:lnTo>
                  <a:lnTo>
                    <a:pt x="6794112" y="4952999"/>
                  </a:lnTo>
                  <a:lnTo>
                    <a:pt x="6795494" y="5003799"/>
                  </a:lnTo>
                  <a:lnTo>
                    <a:pt x="6796483" y="5041899"/>
                  </a:lnTo>
                  <a:lnTo>
                    <a:pt x="6797077" y="5092699"/>
                  </a:lnTo>
                  <a:lnTo>
                    <a:pt x="6797276" y="5143499"/>
                  </a:lnTo>
                  <a:lnTo>
                    <a:pt x="6797077" y="5194299"/>
                  </a:lnTo>
                  <a:lnTo>
                    <a:pt x="6796483" y="5245099"/>
                  </a:lnTo>
                  <a:lnTo>
                    <a:pt x="6795494" y="5295899"/>
                  </a:lnTo>
                  <a:lnTo>
                    <a:pt x="6794112" y="5333999"/>
                  </a:lnTo>
                  <a:lnTo>
                    <a:pt x="6792338" y="5384799"/>
                  </a:lnTo>
                  <a:lnTo>
                    <a:pt x="6790175" y="5435599"/>
                  </a:lnTo>
                  <a:lnTo>
                    <a:pt x="6787623" y="5486399"/>
                  </a:lnTo>
                  <a:lnTo>
                    <a:pt x="6784684" y="5537199"/>
                  </a:lnTo>
                  <a:lnTo>
                    <a:pt x="6781360" y="5587999"/>
                  </a:lnTo>
                  <a:lnTo>
                    <a:pt x="6777652" y="5626099"/>
                  </a:lnTo>
                  <a:lnTo>
                    <a:pt x="6773562" y="5676899"/>
                  </a:lnTo>
                  <a:lnTo>
                    <a:pt x="6769091" y="5727699"/>
                  </a:lnTo>
                  <a:lnTo>
                    <a:pt x="6764240" y="5778499"/>
                  </a:lnTo>
                  <a:lnTo>
                    <a:pt x="6759012" y="5816599"/>
                  </a:lnTo>
                  <a:lnTo>
                    <a:pt x="6753408" y="5867399"/>
                  </a:lnTo>
                  <a:lnTo>
                    <a:pt x="6747429" y="5918199"/>
                  </a:lnTo>
                  <a:lnTo>
                    <a:pt x="6741076" y="5968999"/>
                  </a:lnTo>
                  <a:lnTo>
                    <a:pt x="6734353" y="6007099"/>
                  </a:lnTo>
                  <a:lnTo>
                    <a:pt x="6727259" y="6057899"/>
                  </a:lnTo>
                  <a:lnTo>
                    <a:pt x="6719796" y="6108699"/>
                  </a:lnTo>
                  <a:lnTo>
                    <a:pt x="6711966" y="6146799"/>
                  </a:lnTo>
                  <a:lnTo>
                    <a:pt x="6703771" y="6197599"/>
                  </a:lnTo>
                  <a:lnTo>
                    <a:pt x="6695212" y="6248399"/>
                  </a:lnTo>
                  <a:lnTo>
                    <a:pt x="6686290" y="6286499"/>
                  </a:lnTo>
                  <a:lnTo>
                    <a:pt x="6677007" y="6337299"/>
                  </a:lnTo>
                  <a:lnTo>
                    <a:pt x="6667365" y="6388099"/>
                  </a:lnTo>
                  <a:lnTo>
                    <a:pt x="6657364" y="6426199"/>
                  </a:lnTo>
                  <a:lnTo>
                    <a:pt x="6647008" y="6476999"/>
                  </a:lnTo>
                  <a:lnTo>
                    <a:pt x="6636296" y="6527799"/>
                  </a:lnTo>
                  <a:lnTo>
                    <a:pt x="6625231" y="6565899"/>
                  </a:lnTo>
                  <a:lnTo>
                    <a:pt x="6613814" y="6616699"/>
                  </a:lnTo>
                  <a:lnTo>
                    <a:pt x="6602047" y="6654799"/>
                  </a:lnTo>
                  <a:lnTo>
                    <a:pt x="6589931" y="6705599"/>
                  </a:lnTo>
                  <a:lnTo>
                    <a:pt x="6577468" y="6743699"/>
                  </a:lnTo>
                  <a:lnTo>
                    <a:pt x="6564659" y="6794499"/>
                  </a:lnTo>
                  <a:lnTo>
                    <a:pt x="6551506" y="6832599"/>
                  </a:lnTo>
                  <a:lnTo>
                    <a:pt x="6538010" y="6883399"/>
                  </a:lnTo>
                  <a:lnTo>
                    <a:pt x="6524173" y="6921499"/>
                  </a:lnTo>
                  <a:lnTo>
                    <a:pt x="6509996" y="6972299"/>
                  </a:lnTo>
                  <a:lnTo>
                    <a:pt x="6495481" y="7010399"/>
                  </a:lnTo>
                  <a:lnTo>
                    <a:pt x="6480630" y="7061199"/>
                  </a:lnTo>
                  <a:lnTo>
                    <a:pt x="6465443" y="7099299"/>
                  </a:lnTo>
                  <a:lnTo>
                    <a:pt x="6449923" y="7150099"/>
                  </a:lnTo>
                  <a:lnTo>
                    <a:pt x="6434071" y="7188199"/>
                  </a:lnTo>
                  <a:lnTo>
                    <a:pt x="6417888" y="7238999"/>
                  </a:lnTo>
                  <a:lnTo>
                    <a:pt x="6401376" y="7277099"/>
                  </a:lnTo>
                  <a:lnTo>
                    <a:pt x="6384537" y="7315199"/>
                  </a:lnTo>
                  <a:lnTo>
                    <a:pt x="6367372" y="7365999"/>
                  </a:lnTo>
                  <a:lnTo>
                    <a:pt x="6349882" y="7404099"/>
                  </a:lnTo>
                  <a:lnTo>
                    <a:pt x="6332070" y="7454899"/>
                  </a:lnTo>
                  <a:lnTo>
                    <a:pt x="6313936" y="7492999"/>
                  </a:lnTo>
                  <a:lnTo>
                    <a:pt x="6295482" y="7531099"/>
                  </a:lnTo>
                  <a:lnTo>
                    <a:pt x="6276710" y="7581899"/>
                  </a:lnTo>
                  <a:lnTo>
                    <a:pt x="6257621" y="7619999"/>
                  </a:lnTo>
                  <a:lnTo>
                    <a:pt x="6238217" y="7658099"/>
                  </a:lnTo>
                  <a:lnTo>
                    <a:pt x="6218499" y="7696199"/>
                  </a:lnTo>
                  <a:lnTo>
                    <a:pt x="6198469" y="7746999"/>
                  </a:lnTo>
                  <a:lnTo>
                    <a:pt x="6178128" y="7785099"/>
                  </a:lnTo>
                  <a:lnTo>
                    <a:pt x="6157478" y="7823199"/>
                  </a:lnTo>
                  <a:lnTo>
                    <a:pt x="6136520" y="7861299"/>
                  </a:lnTo>
                  <a:lnTo>
                    <a:pt x="6115256" y="7912099"/>
                  </a:lnTo>
                  <a:lnTo>
                    <a:pt x="6093688" y="7950199"/>
                  </a:lnTo>
                  <a:lnTo>
                    <a:pt x="6071816" y="7988299"/>
                  </a:lnTo>
                  <a:lnTo>
                    <a:pt x="6049643" y="8026399"/>
                  </a:lnTo>
                  <a:lnTo>
                    <a:pt x="6027170" y="8064499"/>
                  </a:lnTo>
                  <a:lnTo>
                    <a:pt x="6004398" y="8102599"/>
                  </a:lnTo>
                  <a:lnTo>
                    <a:pt x="5981329" y="8140699"/>
                  </a:lnTo>
                  <a:lnTo>
                    <a:pt x="5957965" y="8178799"/>
                  </a:lnTo>
                  <a:lnTo>
                    <a:pt x="5934307" y="8229599"/>
                  </a:lnTo>
                  <a:lnTo>
                    <a:pt x="5910356" y="8267699"/>
                  </a:lnTo>
                  <a:lnTo>
                    <a:pt x="5886114" y="8305799"/>
                  </a:lnTo>
                  <a:lnTo>
                    <a:pt x="5861583" y="8343899"/>
                  </a:lnTo>
                  <a:lnTo>
                    <a:pt x="5836765" y="8381999"/>
                  </a:lnTo>
                  <a:lnTo>
                    <a:pt x="5811659" y="8420099"/>
                  </a:lnTo>
                  <a:lnTo>
                    <a:pt x="5786269" y="8458199"/>
                  </a:lnTo>
                  <a:lnTo>
                    <a:pt x="5760596" y="8496299"/>
                  </a:lnTo>
                  <a:lnTo>
                    <a:pt x="5734641" y="8534399"/>
                  </a:lnTo>
                  <a:lnTo>
                    <a:pt x="5708406" y="8572499"/>
                  </a:lnTo>
                  <a:lnTo>
                    <a:pt x="5681892" y="8597899"/>
                  </a:lnTo>
                  <a:lnTo>
                    <a:pt x="5655101" y="8635999"/>
                  </a:lnTo>
                  <a:lnTo>
                    <a:pt x="5628034" y="8674099"/>
                  </a:lnTo>
                  <a:lnTo>
                    <a:pt x="5600693" y="8712199"/>
                  </a:lnTo>
                  <a:lnTo>
                    <a:pt x="5573079" y="8750299"/>
                  </a:lnTo>
                  <a:lnTo>
                    <a:pt x="5545194" y="8788399"/>
                  </a:lnTo>
                  <a:lnTo>
                    <a:pt x="5517040" y="8826499"/>
                  </a:lnTo>
                  <a:lnTo>
                    <a:pt x="5488618" y="8851899"/>
                  </a:lnTo>
                  <a:lnTo>
                    <a:pt x="5459929" y="8889999"/>
                  </a:lnTo>
                  <a:lnTo>
                    <a:pt x="5430975" y="8928099"/>
                  </a:lnTo>
                  <a:lnTo>
                    <a:pt x="5401757" y="8966199"/>
                  </a:lnTo>
                  <a:lnTo>
                    <a:pt x="5372278" y="8991599"/>
                  </a:lnTo>
                  <a:lnTo>
                    <a:pt x="5342538" y="9029699"/>
                  </a:lnTo>
                  <a:lnTo>
                    <a:pt x="5312539" y="9067799"/>
                  </a:lnTo>
                  <a:lnTo>
                    <a:pt x="5282283" y="9105899"/>
                  </a:lnTo>
                  <a:lnTo>
                    <a:pt x="5251771" y="9131299"/>
                  </a:lnTo>
                  <a:lnTo>
                    <a:pt x="5221005" y="9169399"/>
                  </a:lnTo>
                  <a:lnTo>
                    <a:pt x="5189985" y="9194799"/>
                  </a:lnTo>
                  <a:lnTo>
                    <a:pt x="5127195" y="9270999"/>
                  </a:lnTo>
                  <a:lnTo>
                    <a:pt x="5095426" y="9296399"/>
                  </a:lnTo>
                  <a:lnTo>
                    <a:pt x="5063411" y="9334499"/>
                  </a:lnTo>
                  <a:lnTo>
                    <a:pt x="5031150" y="9359899"/>
                  </a:lnTo>
                  <a:lnTo>
                    <a:pt x="4998646" y="9397999"/>
                  </a:lnTo>
                  <a:lnTo>
                    <a:pt x="4965900" y="9423399"/>
                  </a:lnTo>
                  <a:lnTo>
                    <a:pt x="4932913" y="9461499"/>
                  </a:lnTo>
                  <a:lnTo>
                    <a:pt x="4899687" y="9486899"/>
                  </a:lnTo>
                  <a:lnTo>
                    <a:pt x="4866223" y="9524999"/>
                  </a:lnTo>
                  <a:lnTo>
                    <a:pt x="4798589" y="9575799"/>
                  </a:lnTo>
                  <a:lnTo>
                    <a:pt x="4764422" y="9613899"/>
                  </a:lnTo>
                  <a:lnTo>
                    <a:pt x="4695394" y="9664699"/>
                  </a:lnTo>
                  <a:lnTo>
                    <a:pt x="4660537" y="9702799"/>
                  </a:lnTo>
                  <a:lnTo>
                    <a:pt x="4554610" y="9778999"/>
                  </a:lnTo>
                  <a:lnTo>
                    <a:pt x="4518855" y="9817099"/>
                  </a:lnTo>
                  <a:lnTo>
                    <a:pt x="4373639" y="9918699"/>
                  </a:lnTo>
                  <a:lnTo>
                    <a:pt x="4299736" y="9969499"/>
                  </a:lnTo>
                  <a:lnTo>
                    <a:pt x="4262467" y="10007599"/>
                  </a:lnTo>
                  <a:lnTo>
                    <a:pt x="4072997" y="10134599"/>
                  </a:lnTo>
                  <a:lnTo>
                    <a:pt x="4034489" y="10147299"/>
                  </a:lnTo>
                  <a:lnTo>
                    <a:pt x="3838966" y="10274299"/>
                  </a:lnTo>
                  <a:close/>
                </a:path>
              </a:pathLst>
            </a:custGeom>
            <a:solidFill>
              <a:srgbClr val="F59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920148"/>
              <a:ext cx="762000" cy="4657725"/>
            </a:xfrm>
            <a:custGeom>
              <a:avLst/>
              <a:gdLst/>
              <a:ahLst/>
              <a:cxnLst/>
              <a:rect l="l" t="t" r="r" b="b"/>
              <a:pathLst>
                <a:path w="762000" h="4657725">
                  <a:moveTo>
                    <a:pt x="761999" y="4657260"/>
                  </a:moveTo>
                  <a:lnTo>
                    <a:pt x="0" y="4657260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4657260"/>
                  </a:lnTo>
                  <a:close/>
                </a:path>
              </a:pathLst>
            </a:custGeom>
            <a:solidFill>
              <a:srgbClr val="BCCC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767175" y="1595782"/>
            <a:ext cx="866775" cy="866775"/>
          </a:xfrm>
          <a:custGeom>
            <a:avLst/>
            <a:gdLst/>
            <a:ahLst/>
            <a:cxnLst/>
            <a:rect l="l" t="t" r="r" b="b"/>
            <a:pathLst>
              <a:path w="866775" h="866775">
                <a:moveTo>
                  <a:pt x="433387" y="866774"/>
                </a:moveTo>
                <a:lnTo>
                  <a:pt x="386165" y="864231"/>
                </a:lnTo>
                <a:lnTo>
                  <a:pt x="340415" y="856778"/>
                </a:lnTo>
                <a:lnTo>
                  <a:pt x="296403" y="844680"/>
                </a:lnTo>
                <a:lnTo>
                  <a:pt x="254392" y="828201"/>
                </a:lnTo>
                <a:lnTo>
                  <a:pt x="214648" y="807604"/>
                </a:lnTo>
                <a:lnTo>
                  <a:pt x="177434" y="783156"/>
                </a:lnTo>
                <a:lnTo>
                  <a:pt x="143015" y="755119"/>
                </a:lnTo>
                <a:lnTo>
                  <a:pt x="111655" y="723759"/>
                </a:lnTo>
                <a:lnTo>
                  <a:pt x="83618" y="689340"/>
                </a:lnTo>
                <a:lnTo>
                  <a:pt x="59170" y="652126"/>
                </a:lnTo>
                <a:lnTo>
                  <a:pt x="38573" y="612381"/>
                </a:lnTo>
                <a:lnTo>
                  <a:pt x="22094" y="570371"/>
                </a:lnTo>
                <a:lnTo>
                  <a:pt x="9995" y="526359"/>
                </a:lnTo>
                <a:lnTo>
                  <a:pt x="2543" y="480609"/>
                </a:lnTo>
                <a:lnTo>
                  <a:pt x="0" y="433387"/>
                </a:lnTo>
                <a:lnTo>
                  <a:pt x="2543" y="386165"/>
                </a:lnTo>
                <a:lnTo>
                  <a:pt x="9995" y="340415"/>
                </a:lnTo>
                <a:lnTo>
                  <a:pt x="22094" y="296403"/>
                </a:lnTo>
                <a:lnTo>
                  <a:pt x="38573" y="254392"/>
                </a:lnTo>
                <a:lnTo>
                  <a:pt x="59170" y="214648"/>
                </a:lnTo>
                <a:lnTo>
                  <a:pt x="83618" y="177434"/>
                </a:lnTo>
                <a:lnTo>
                  <a:pt x="111655" y="143015"/>
                </a:lnTo>
                <a:lnTo>
                  <a:pt x="143015" y="111655"/>
                </a:lnTo>
                <a:lnTo>
                  <a:pt x="177434" y="83618"/>
                </a:lnTo>
                <a:lnTo>
                  <a:pt x="214648" y="59170"/>
                </a:lnTo>
                <a:lnTo>
                  <a:pt x="254392" y="38573"/>
                </a:lnTo>
                <a:lnTo>
                  <a:pt x="296403" y="22094"/>
                </a:lnTo>
                <a:lnTo>
                  <a:pt x="340415" y="9995"/>
                </a:lnTo>
                <a:lnTo>
                  <a:pt x="386165" y="2543"/>
                </a:lnTo>
                <a:lnTo>
                  <a:pt x="433387" y="0"/>
                </a:lnTo>
                <a:lnTo>
                  <a:pt x="480609" y="2543"/>
                </a:lnTo>
                <a:lnTo>
                  <a:pt x="526359" y="9995"/>
                </a:lnTo>
                <a:lnTo>
                  <a:pt x="570371" y="22094"/>
                </a:lnTo>
                <a:lnTo>
                  <a:pt x="612381" y="38573"/>
                </a:lnTo>
                <a:lnTo>
                  <a:pt x="652126" y="59170"/>
                </a:lnTo>
                <a:lnTo>
                  <a:pt x="689340" y="83618"/>
                </a:lnTo>
                <a:lnTo>
                  <a:pt x="723759" y="111655"/>
                </a:lnTo>
                <a:lnTo>
                  <a:pt x="755119" y="143015"/>
                </a:lnTo>
                <a:lnTo>
                  <a:pt x="783156" y="177434"/>
                </a:lnTo>
                <a:lnTo>
                  <a:pt x="807604" y="214648"/>
                </a:lnTo>
                <a:lnTo>
                  <a:pt x="828201" y="254392"/>
                </a:lnTo>
                <a:lnTo>
                  <a:pt x="844680" y="296403"/>
                </a:lnTo>
                <a:lnTo>
                  <a:pt x="856778" y="340415"/>
                </a:lnTo>
                <a:lnTo>
                  <a:pt x="864231" y="386165"/>
                </a:lnTo>
                <a:lnTo>
                  <a:pt x="866774" y="433387"/>
                </a:lnTo>
                <a:lnTo>
                  <a:pt x="864231" y="480609"/>
                </a:lnTo>
                <a:lnTo>
                  <a:pt x="856778" y="526359"/>
                </a:lnTo>
                <a:lnTo>
                  <a:pt x="844680" y="570371"/>
                </a:lnTo>
                <a:lnTo>
                  <a:pt x="828201" y="612381"/>
                </a:lnTo>
                <a:lnTo>
                  <a:pt x="807604" y="652126"/>
                </a:lnTo>
                <a:lnTo>
                  <a:pt x="783156" y="689340"/>
                </a:lnTo>
                <a:lnTo>
                  <a:pt x="755119" y="723759"/>
                </a:lnTo>
                <a:lnTo>
                  <a:pt x="723759" y="755119"/>
                </a:lnTo>
                <a:lnTo>
                  <a:pt x="689340" y="783156"/>
                </a:lnTo>
                <a:lnTo>
                  <a:pt x="652126" y="807604"/>
                </a:lnTo>
                <a:lnTo>
                  <a:pt x="612381" y="828201"/>
                </a:lnTo>
                <a:lnTo>
                  <a:pt x="570371" y="844680"/>
                </a:lnTo>
                <a:lnTo>
                  <a:pt x="526359" y="856778"/>
                </a:lnTo>
                <a:lnTo>
                  <a:pt x="480609" y="864231"/>
                </a:lnTo>
                <a:lnTo>
                  <a:pt x="433387" y="866774"/>
                </a:lnTo>
                <a:close/>
              </a:path>
            </a:pathLst>
          </a:custGeom>
          <a:solidFill>
            <a:srgbClr val="7EB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2632" y="3765520"/>
            <a:ext cx="3471768" cy="279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1490" marR="655320" algn="ctr">
              <a:lnSpc>
                <a:spcPct val="116599"/>
              </a:lnSpc>
              <a:spcBef>
                <a:spcPts val="100"/>
              </a:spcBef>
            </a:pPr>
            <a:r>
              <a:rPr sz="5200" b="1" spc="-180" dirty="0">
                <a:latin typeface="Tahoma"/>
                <a:cs typeface="Tahoma"/>
              </a:rPr>
              <a:t>T</a:t>
            </a:r>
            <a:r>
              <a:rPr sz="5200" b="1" spc="20" dirty="0">
                <a:latin typeface="Tahoma"/>
                <a:cs typeface="Tahoma"/>
              </a:rPr>
              <a:t>A</a:t>
            </a:r>
            <a:r>
              <a:rPr sz="5200" b="1" spc="-80" dirty="0">
                <a:latin typeface="Tahoma"/>
                <a:cs typeface="Tahoma"/>
              </a:rPr>
              <a:t>B</a:t>
            </a:r>
            <a:r>
              <a:rPr lang="en-US" sz="5200" b="1" spc="-45" dirty="0">
                <a:latin typeface="Tahoma"/>
                <a:cs typeface="Tahoma"/>
              </a:rPr>
              <a:t>L</a:t>
            </a:r>
            <a:r>
              <a:rPr sz="5200" b="1" spc="-190" dirty="0">
                <a:latin typeface="Tahoma"/>
                <a:cs typeface="Tahoma"/>
              </a:rPr>
              <a:t>E  </a:t>
            </a:r>
            <a:r>
              <a:rPr sz="5200" b="1" spc="-20" dirty="0">
                <a:latin typeface="Tahoma"/>
                <a:cs typeface="Tahoma"/>
              </a:rPr>
              <a:t>OF</a:t>
            </a:r>
            <a:endParaRPr sz="52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5200" b="1" spc="-35" dirty="0">
                <a:latin typeface="Tahoma"/>
                <a:cs typeface="Tahoma"/>
              </a:rPr>
              <a:t>CONTENT</a:t>
            </a:r>
            <a:endParaRPr sz="520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67175" y="2815228"/>
            <a:ext cx="866775" cy="866775"/>
          </a:xfrm>
          <a:custGeom>
            <a:avLst/>
            <a:gdLst/>
            <a:ahLst/>
            <a:cxnLst/>
            <a:rect l="l" t="t" r="r" b="b"/>
            <a:pathLst>
              <a:path w="866775" h="866775">
                <a:moveTo>
                  <a:pt x="433387" y="866774"/>
                </a:moveTo>
                <a:lnTo>
                  <a:pt x="386165" y="864231"/>
                </a:lnTo>
                <a:lnTo>
                  <a:pt x="340415" y="856778"/>
                </a:lnTo>
                <a:lnTo>
                  <a:pt x="296403" y="844680"/>
                </a:lnTo>
                <a:lnTo>
                  <a:pt x="254392" y="828201"/>
                </a:lnTo>
                <a:lnTo>
                  <a:pt x="214648" y="807604"/>
                </a:lnTo>
                <a:lnTo>
                  <a:pt x="177434" y="783156"/>
                </a:lnTo>
                <a:lnTo>
                  <a:pt x="143015" y="755119"/>
                </a:lnTo>
                <a:lnTo>
                  <a:pt x="111655" y="723759"/>
                </a:lnTo>
                <a:lnTo>
                  <a:pt x="83618" y="689340"/>
                </a:lnTo>
                <a:lnTo>
                  <a:pt x="59170" y="652126"/>
                </a:lnTo>
                <a:lnTo>
                  <a:pt x="38573" y="612381"/>
                </a:lnTo>
                <a:lnTo>
                  <a:pt x="22094" y="570371"/>
                </a:lnTo>
                <a:lnTo>
                  <a:pt x="9995" y="526359"/>
                </a:lnTo>
                <a:lnTo>
                  <a:pt x="2543" y="480609"/>
                </a:lnTo>
                <a:lnTo>
                  <a:pt x="0" y="433387"/>
                </a:lnTo>
                <a:lnTo>
                  <a:pt x="2543" y="386165"/>
                </a:lnTo>
                <a:lnTo>
                  <a:pt x="9995" y="340415"/>
                </a:lnTo>
                <a:lnTo>
                  <a:pt x="22094" y="296403"/>
                </a:lnTo>
                <a:lnTo>
                  <a:pt x="38573" y="254392"/>
                </a:lnTo>
                <a:lnTo>
                  <a:pt x="59170" y="214648"/>
                </a:lnTo>
                <a:lnTo>
                  <a:pt x="83618" y="177434"/>
                </a:lnTo>
                <a:lnTo>
                  <a:pt x="111655" y="143015"/>
                </a:lnTo>
                <a:lnTo>
                  <a:pt x="143015" y="111655"/>
                </a:lnTo>
                <a:lnTo>
                  <a:pt x="177434" y="83618"/>
                </a:lnTo>
                <a:lnTo>
                  <a:pt x="214648" y="59170"/>
                </a:lnTo>
                <a:lnTo>
                  <a:pt x="254392" y="38573"/>
                </a:lnTo>
                <a:lnTo>
                  <a:pt x="296403" y="22094"/>
                </a:lnTo>
                <a:lnTo>
                  <a:pt x="340415" y="9995"/>
                </a:lnTo>
                <a:lnTo>
                  <a:pt x="386165" y="2543"/>
                </a:lnTo>
                <a:lnTo>
                  <a:pt x="433387" y="0"/>
                </a:lnTo>
                <a:lnTo>
                  <a:pt x="480609" y="2543"/>
                </a:lnTo>
                <a:lnTo>
                  <a:pt x="526359" y="9995"/>
                </a:lnTo>
                <a:lnTo>
                  <a:pt x="570371" y="22094"/>
                </a:lnTo>
                <a:lnTo>
                  <a:pt x="612381" y="38573"/>
                </a:lnTo>
                <a:lnTo>
                  <a:pt x="652126" y="59170"/>
                </a:lnTo>
                <a:lnTo>
                  <a:pt x="689340" y="83618"/>
                </a:lnTo>
                <a:lnTo>
                  <a:pt x="723759" y="111655"/>
                </a:lnTo>
                <a:lnTo>
                  <a:pt x="755119" y="143015"/>
                </a:lnTo>
                <a:lnTo>
                  <a:pt x="783156" y="177434"/>
                </a:lnTo>
                <a:lnTo>
                  <a:pt x="807604" y="214648"/>
                </a:lnTo>
                <a:lnTo>
                  <a:pt x="828201" y="254392"/>
                </a:lnTo>
                <a:lnTo>
                  <a:pt x="844680" y="296403"/>
                </a:lnTo>
                <a:lnTo>
                  <a:pt x="856778" y="340415"/>
                </a:lnTo>
                <a:lnTo>
                  <a:pt x="864231" y="386165"/>
                </a:lnTo>
                <a:lnTo>
                  <a:pt x="866774" y="433387"/>
                </a:lnTo>
                <a:lnTo>
                  <a:pt x="864231" y="480609"/>
                </a:lnTo>
                <a:lnTo>
                  <a:pt x="856778" y="526359"/>
                </a:lnTo>
                <a:lnTo>
                  <a:pt x="844680" y="570371"/>
                </a:lnTo>
                <a:lnTo>
                  <a:pt x="828201" y="612381"/>
                </a:lnTo>
                <a:lnTo>
                  <a:pt x="807604" y="652126"/>
                </a:lnTo>
                <a:lnTo>
                  <a:pt x="783156" y="689340"/>
                </a:lnTo>
                <a:lnTo>
                  <a:pt x="755119" y="723759"/>
                </a:lnTo>
                <a:lnTo>
                  <a:pt x="723759" y="755119"/>
                </a:lnTo>
                <a:lnTo>
                  <a:pt x="689340" y="783156"/>
                </a:lnTo>
                <a:lnTo>
                  <a:pt x="652126" y="807604"/>
                </a:lnTo>
                <a:lnTo>
                  <a:pt x="612381" y="828201"/>
                </a:lnTo>
                <a:lnTo>
                  <a:pt x="570371" y="844680"/>
                </a:lnTo>
                <a:lnTo>
                  <a:pt x="526359" y="856778"/>
                </a:lnTo>
                <a:lnTo>
                  <a:pt x="480609" y="864231"/>
                </a:lnTo>
                <a:lnTo>
                  <a:pt x="433387" y="866774"/>
                </a:lnTo>
                <a:close/>
              </a:path>
            </a:pathLst>
          </a:custGeom>
          <a:solidFill>
            <a:srgbClr val="7EB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67175" y="3921736"/>
            <a:ext cx="866775" cy="866775"/>
          </a:xfrm>
          <a:custGeom>
            <a:avLst/>
            <a:gdLst/>
            <a:ahLst/>
            <a:cxnLst/>
            <a:rect l="l" t="t" r="r" b="b"/>
            <a:pathLst>
              <a:path w="866775" h="866775">
                <a:moveTo>
                  <a:pt x="433387" y="866774"/>
                </a:moveTo>
                <a:lnTo>
                  <a:pt x="386165" y="864231"/>
                </a:lnTo>
                <a:lnTo>
                  <a:pt x="340415" y="856778"/>
                </a:lnTo>
                <a:lnTo>
                  <a:pt x="296403" y="844680"/>
                </a:lnTo>
                <a:lnTo>
                  <a:pt x="254392" y="828201"/>
                </a:lnTo>
                <a:lnTo>
                  <a:pt x="214648" y="807604"/>
                </a:lnTo>
                <a:lnTo>
                  <a:pt x="177434" y="783156"/>
                </a:lnTo>
                <a:lnTo>
                  <a:pt x="143015" y="755119"/>
                </a:lnTo>
                <a:lnTo>
                  <a:pt x="111655" y="723759"/>
                </a:lnTo>
                <a:lnTo>
                  <a:pt x="83618" y="689340"/>
                </a:lnTo>
                <a:lnTo>
                  <a:pt x="59170" y="652126"/>
                </a:lnTo>
                <a:lnTo>
                  <a:pt x="38573" y="612381"/>
                </a:lnTo>
                <a:lnTo>
                  <a:pt x="22094" y="570371"/>
                </a:lnTo>
                <a:lnTo>
                  <a:pt x="9995" y="526359"/>
                </a:lnTo>
                <a:lnTo>
                  <a:pt x="2543" y="480609"/>
                </a:lnTo>
                <a:lnTo>
                  <a:pt x="0" y="433387"/>
                </a:lnTo>
                <a:lnTo>
                  <a:pt x="2543" y="386165"/>
                </a:lnTo>
                <a:lnTo>
                  <a:pt x="9995" y="340415"/>
                </a:lnTo>
                <a:lnTo>
                  <a:pt x="22094" y="296403"/>
                </a:lnTo>
                <a:lnTo>
                  <a:pt x="38573" y="254392"/>
                </a:lnTo>
                <a:lnTo>
                  <a:pt x="59170" y="214648"/>
                </a:lnTo>
                <a:lnTo>
                  <a:pt x="83618" y="177434"/>
                </a:lnTo>
                <a:lnTo>
                  <a:pt x="111655" y="143015"/>
                </a:lnTo>
                <a:lnTo>
                  <a:pt x="143015" y="111655"/>
                </a:lnTo>
                <a:lnTo>
                  <a:pt x="177434" y="83618"/>
                </a:lnTo>
                <a:lnTo>
                  <a:pt x="214648" y="59170"/>
                </a:lnTo>
                <a:lnTo>
                  <a:pt x="254392" y="38573"/>
                </a:lnTo>
                <a:lnTo>
                  <a:pt x="296403" y="22094"/>
                </a:lnTo>
                <a:lnTo>
                  <a:pt x="340415" y="9995"/>
                </a:lnTo>
                <a:lnTo>
                  <a:pt x="386165" y="2543"/>
                </a:lnTo>
                <a:lnTo>
                  <a:pt x="433387" y="0"/>
                </a:lnTo>
                <a:lnTo>
                  <a:pt x="480609" y="2543"/>
                </a:lnTo>
                <a:lnTo>
                  <a:pt x="526359" y="9995"/>
                </a:lnTo>
                <a:lnTo>
                  <a:pt x="570371" y="22094"/>
                </a:lnTo>
                <a:lnTo>
                  <a:pt x="612381" y="38573"/>
                </a:lnTo>
                <a:lnTo>
                  <a:pt x="652126" y="59170"/>
                </a:lnTo>
                <a:lnTo>
                  <a:pt x="689340" y="83618"/>
                </a:lnTo>
                <a:lnTo>
                  <a:pt x="723759" y="111655"/>
                </a:lnTo>
                <a:lnTo>
                  <a:pt x="755119" y="143015"/>
                </a:lnTo>
                <a:lnTo>
                  <a:pt x="783156" y="177434"/>
                </a:lnTo>
                <a:lnTo>
                  <a:pt x="807604" y="214648"/>
                </a:lnTo>
                <a:lnTo>
                  <a:pt x="828201" y="254392"/>
                </a:lnTo>
                <a:lnTo>
                  <a:pt x="844680" y="296403"/>
                </a:lnTo>
                <a:lnTo>
                  <a:pt x="856778" y="340415"/>
                </a:lnTo>
                <a:lnTo>
                  <a:pt x="864231" y="386165"/>
                </a:lnTo>
                <a:lnTo>
                  <a:pt x="866774" y="433387"/>
                </a:lnTo>
                <a:lnTo>
                  <a:pt x="864231" y="480609"/>
                </a:lnTo>
                <a:lnTo>
                  <a:pt x="856778" y="526359"/>
                </a:lnTo>
                <a:lnTo>
                  <a:pt x="844680" y="570371"/>
                </a:lnTo>
                <a:lnTo>
                  <a:pt x="828201" y="612381"/>
                </a:lnTo>
                <a:lnTo>
                  <a:pt x="807604" y="652126"/>
                </a:lnTo>
                <a:lnTo>
                  <a:pt x="783156" y="689340"/>
                </a:lnTo>
                <a:lnTo>
                  <a:pt x="755119" y="723759"/>
                </a:lnTo>
                <a:lnTo>
                  <a:pt x="723759" y="755119"/>
                </a:lnTo>
                <a:lnTo>
                  <a:pt x="689340" y="783156"/>
                </a:lnTo>
                <a:lnTo>
                  <a:pt x="652126" y="807604"/>
                </a:lnTo>
                <a:lnTo>
                  <a:pt x="612381" y="828201"/>
                </a:lnTo>
                <a:lnTo>
                  <a:pt x="570371" y="844680"/>
                </a:lnTo>
                <a:lnTo>
                  <a:pt x="526359" y="856778"/>
                </a:lnTo>
                <a:lnTo>
                  <a:pt x="480609" y="864231"/>
                </a:lnTo>
                <a:lnTo>
                  <a:pt x="433387" y="866774"/>
                </a:lnTo>
                <a:close/>
              </a:path>
            </a:pathLst>
          </a:custGeom>
          <a:solidFill>
            <a:srgbClr val="7EB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67175" y="4993879"/>
            <a:ext cx="866775" cy="866775"/>
          </a:xfrm>
          <a:custGeom>
            <a:avLst/>
            <a:gdLst/>
            <a:ahLst/>
            <a:cxnLst/>
            <a:rect l="l" t="t" r="r" b="b"/>
            <a:pathLst>
              <a:path w="866775" h="866775">
                <a:moveTo>
                  <a:pt x="433387" y="866774"/>
                </a:moveTo>
                <a:lnTo>
                  <a:pt x="386165" y="864231"/>
                </a:lnTo>
                <a:lnTo>
                  <a:pt x="340415" y="856778"/>
                </a:lnTo>
                <a:lnTo>
                  <a:pt x="296403" y="844680"/>
                </a:lnTo>
                <a:lnTo>
                  <a:pt x="254392" y="828201"/>
                </a:lnTo>
                <a:lnTo>
                  <a:pt x="214648" y="807604"/>
                </a:lnTo>
                <a:lnTo>
                  <a:pt x="177434" y="783156"/>
                </a:lnTo>
                <a:lnTo>
                  <a:pt x="143015" y="755119"/>
                </a:lnTo>
                <a:lnTo>
                  <a:pt x="111655" y="723759"/>
                </a:lnTo>
                <a:lnTo>
                  <a:pt x="83618" y="689340"/>
                </a:lnTo>
                <a:lnTo>
                  <a:pt x="59170" y="652126"/>
                </a:lnTo>
                <a:lnTo>
                  <a:pt x="38573" y="612381"/>
                </a:lnTo>
                <a:lnTo>
                  <a:pt x="22094" y="570371"/>
                </a:lnTo>
                <a:lnTo>
                  <a:pt x="9995" y="526359"/>
                </a:lnTo>
                <a:lnTo>
                  <a:pt x="2543" y="480609"/>
                </a:lnTo>
                <a:lnTo>
                  <a:pt x="0" y="433387"/>
                </a:lnTo>
                <a:lnTo>
                  <a:pt x="2543" y="386165"/>
                </a:lnTo>
                <a:lnTo>
                  <a:pt x="9995" y="340415"/>
                </a:lnTo>
                <a:lnTo>
                  <a:pt x="22094" y="296403"/>
                </a:lnTo>
                <a:lnTo>
                  <a:pt x="38573" y="254392"/>
                </a:lnTo>
                <a:lnTo>
                  <a:pt x="59170" y="214648"/>
                </a:lnTo>
                <a:lnTo>
                  <a:pt x="83618" y="177434"/>
                </a:lnTo>
                <a:lnTo>
                  <a:pt x="111655" y="143015"/>
                </a:lnTo>
                <a:lnTo>
                  <a:pt x="143015" y="111655"/>
                </a:lnTo>
                <a:lnTo>
                  <a:pt x="177434" y="83618"/>
                </a:lnTo>
                <a:lnTo>
                  <a:pt x="214648" y="59170"/>
                </a:lnTo>
                <a:lnTo>
                  <a:pt x="254392" y="38573"/>
                </a:lnTo>
                <a:lnTo>
                  <a:pt x="296403" y="22094"/>
                </a:lnTo>
                <a:lnTo>
                  <a:pt x="340415" y="9995"/>
                </a:lnTo>
                <a:lnTo>
                  <a:pt x="386165" y="2543"/>
                </a:lnTo>
                <a:lnTo>
                  <a:pt x="433387" y="0"/>
                </a:lnTo>
                <a:lnTo>
                  <a:pt x="480609" y="2543"/>
                </a:lnTo>
                <a:lnTo>
                  <a:pt x="526359" y="9995"/>
                </a:lnTo>
                <a:lnTo>
                  <a:pt x="570371" y="22094"/>
                </a:lnTo>
                <a:lnTo>
                  <a:pt x="612381" y="38573"/>
                </a:lnTo>
                <a:lnTo>
                  <a:pt x="652126" y="59170"/>
                </a:lnTo>
                <a:lnTo>
                  <a:pt x="689340" y="83618"/>
                </a:lnTo>
                <a:lnTo>
                  <a:pt x="723759" y="111655"/>
                </a:lnTo>
                <a:lnTo>
                  <a:pt x="755119" y="143015"/>
                </a:lnTo>
                <a:lnTo>
                  <a:pt x="783156" y="177434"/>
                </a:lnTo>
                <a:lnTo>
                  <a:pt x="807604" y="214648"/>
                </a:lnTo>
                <a:lnTo>
                  <a:pt x="828201" y="254392"/>
                </a:lnTo>
                <a:lnTo>
                  <a:pt x="844680" y="296403"/>
                </a:lnTo>
                <a:lnTo>
                  <a:pt x="856778" y="340415"/>
                </a:lnTo>
                <a:lnTo>
                  <a:pt x="864231" y="386165"/>
                </a:lnTo>
                <a:lnTo>
                  <a:pt x="866774" y="433387"/>
                </a:lnTo>
                <a:lnTo>
                  <a:pt x="864231" y="480609"/>
                </a:lnTo>
                <a:lnTo>
                  <a:pt x="856778" y="526359"/>
                </a:lnTo>
                <a:lnTo>
                  <a:pt x="844680" y="570371"/>
                </a:lnTo>
                <a:lnTo>
                  <a:pt x="828201" y="612381"/>
                </a:lnTo>
                <a:lnTo>
                  <a:pt x="807604" y="652126"/>
                </a:lnTo>
                <a:lnTo>
                  <a:pt x="783156" y="689340"/>
                </a:lnTo>
                <a:lnTo>
                  <a:pt x="755119" y="723759"/>
                </a:lnTo>
                <a:lnTo>
                  <a:pt x="723759" y="755119"/>
                </a:lnTo>
                <a:lnTo>
                  <a:pt x="689340" y="783156"/>
                </a:lnTo>
                <a:lnTo>
                  <a:pt x="652126" y="807604"/>
                </a:lnTo>
                <a:lnTo>
                  <a:pt x="612381" y="828201"/>
                </a:lnTo>
                <a:lnTo>
                  <a:pt x="570371" y="844680"/>
                </a:lnTo>
                <a:lnTo>
                  <a:pt x="526359" y="856778"/>
                </a:lnTo>
                <a:lnTo>
                  <a:pt x="480609" y="864231"/>
                </a:lnTo>
                <a:lnTo>
                  <a:pt x="433387" y="866774"/>
                </a:lnTo>
                <a:close/>
              </a:path>
            </a:pathLst>
          </a:custGeom>
          <a:solidFill>
            <a:srgbClr val="7EB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67175" y="6086664"/>
            <a:ext cx="866775" cy="866775"/>
          </a:xfrm>
          <a:custGeom>
            <a:avLst/>
            <a:gdLst/>
            <a:ahLst/>
            <a:cxnLst/>
            <a:rect l="l" t="t" r="r" b="b"/>
            <a:pathLst>
              <a:path w="866775" h="866775">
                <a:moveTo>
                  <a:pt x="433387" y="866774"/>
                </a:moveTo>
                <a:lnTo>
                  <a:pt x="386165" y="864231"/>
                </a:lnTo>
                <a:lnTo>
                  <a:pt x="340415" y="856778"/>
                </a:lnTo>
                <a:lnTo>
                  <a:pt x="296403" y="844680"/>
                </a:lnTo>
                <a:lnTo>
                  <a:pt x="254392" y="828201"/>
                </a:lnTo>
                <a:lnTo>
                  <a:pt x="214648" y="807604"/>
                </a:lnTo>
                <a:lnTo>
                  <a:pt x="177434" y="783156"/>
                </a:lnTo>
                <a:lnTo>
                  <a:pt x="143015" y="755119"/>
                </a:lnTo>
                <a:lnTo>
                  <a:pt x="111655" y="723759"/>
                </a:lnTo>
                <a:lnTo>
                  <a:pt x="83618" y="689340"/>
                </a:lnTo>
                <a:lnTo>
                  <a:pt x="59170" y="652126"/>
                </a:lnTo>
                <a:lnTo>
                  <a:pt x="38573" y="612381"/>
                </a:lnTo>
                <a:lnTo>
                  <a:pt x="22094" y="570371"/>
                </a:lnTo>
                <a:lnTo>
                  <a:pt x="9995" y="526359"/>
                </a:lnTo>
                <a:lnTo>
                  <a:pt x="2543" y="480609"/>
                </a:lnTo>
                <a:lnTo>
                  <a:pt x="0" y="433387"/>
                </a:lnTo>
                <a:lnTo>
                  <a:pt x="2543" y="386165"/>
                </a:lnTo>
                <a:lnTo>
                  <a:pt x="9995" y="340415"/>
                </a:lnTo>
                <a:lnTo>
                  <a:pt x="22094" y="296403"/>
                </a:lnTo>
                <a:lnTo>
                  <a:pt x="38573" y="254392"/>
                </a:lnTo>
                <a:lnTo>
                  <a:pt x="59170" y="214648"/>
                </a:lnTo>
                <a:lnTo>
                  <a:pt x="83618" y="177434"/>
                </a:lnTo>
                <a:lnTo>
                  <a:pt x="111655" y="143015"/>
                </a:lnTo>
                <a:lnTo>
                  <a:pt x="143015" y="111655"/>
                </a:lnTo>
                <a:lnTo>
                  <a:pt x="177434" y="83618"/>
                </a:lnTo>
                <a:lnTo>
                  <a:pt x="214648" y="59170"/>
                </a:lnTo>
                <a:lnTo>
                  <a:pt x="254392" y="38573"/>
                </a:lnTo>
                <a:lnTo>
                  <a:pt x="296403" y="22094"/>
                </a:lnTo>
                <a:lnTo>
                  <a:pt x="340415" y="9995"/>
                </a:lnTo>
                <a:lnTo>
                  <a:pt x="386165" y="2543"/>
                </a:lnTo>
                <a:lnTo>
                  <a:pt x="433387" y="0"/>
                </a:lnTo>
                <a:lnTo>
                  <a:pt x="480609" y="2543"/>
                </a:lnTo>
                <a:lnTo>
                  <a:pt x="526359" y="9995"/>
                </a:lnTo>
                <a:lnTo>
                  <a:pt x="570371" y="22094"/>
                </a:lnTo>
                <a:lnTo>
                  <a:pt x="612381" y="38573"/>
                </a:lnTo>
                <a:lnTo>
                  <a:pt x="652126" y="59170"/>
                </a:lnTo>
                <a:lnTo>
                  <a:pt x="689340" y="83618"/>
                </a:lnTo>
                <a:lnTo>
                  <a:pt x="723759" y="111655"/>
                </a:lnTo>
                <a:lnTo>
                  <a:pt x="755119" y="143015"/>
                </a:lnTo>
                <a:lnTo>
                  <a:pt x="783156" y="177434"/>
                </a:lnTo>
                <a:lnTo>
                  <a:pt x="807604" y="214648"/>
                </a:lnTo>
                <a:lnTo>
                  <a:pt x="828201" y="254392"/>
                </a:lnTo>
                <a:lnTo>
                  <a:pt x="844680" y="296403"/>
                </a:lnTo>
                <a:lnTo>
                  <a:pt x="856778" y="340415"/>
                </a:lnTo>
                <a:lnTo>
                  <a:pt x="864231" y="386165"/>
                </a:lnTo>
                <a:lnTo>
                  <a:pt x="866774" y="433387"/>
                </a:lnTo>
                <a:lnTo>
                  <a:pt x="864231" y="480609"/>
                </a:lnTo>
                <a:lnTo>
                  <a:pt x="856778" y="526359"/>
                </a:lnTo>
                <a:lnTo>
                  <a:pt x="844680" y="570371"/>
                </a:lnTo>
                <a:lnTo>
                  <a:pt x="828201" y="612381"/>
                </a:lnTo>
                <a:lnTo>
                  <a:pt x="807604" y="652126"/>
                </a:lnTo>
                <a:lnTo>
                  <a:pt x="783156" y="689340"/>
                </a:lnTo>
                <a:lnTo>
                  <a:pt x="755119" y="723759"/>
                </a:lnTo>
                <a:lnTo>
                  <a:pt x="723759" y="755119"/>
                </a:lnTo>
                <a:lnTo>
                  <a:pt x="689340" y="783156"/>
                </a:lnTo>
                <a:lnTo>
                  <a:pt x="652126" y="807604"/>
                </a:lnTo>
                <a:lnTo>
                  <a:pt x="612381" y="828201"/>
                </a:lnTo>
                <a:lnTo>
                  <a:pt x="570371" y="844680"/>
                </a:lnTo>
                <a:lnTo>
                  <a:pt x="526359" y="856778"/>
                </a:lnTo>
                <a:lnTo>
                  <a:pt x="480609" y="864231"/>
                </a:lnTo>
                <a:lnTo>
                  <a:pt x="433387" y="866774"/>
                </a:lnTo>
                <a:close/>
              </a:path>
            </a:pathLst>
          </a:custGeom>
          <a:solidFill>
            <a:srgbClr val="7EB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67175" y="7139254"/>
            <a:ext cx="866775" cy="866775"/>
          </a:xfrm>
          <a:custGeom>
            <a:avLst/>
            <a:gdLst/>
            <a:ahLst/>
            <a:cxnLst/>
            <a:rect l="l" t="t" r="r" b="b"/>
            <a:pathLst>
              <a:path w="866775" h="866775">
                <a:moveTo>
                  <a:pt x="433387" y="866774"/>
                </a:moveTo>
                <a:lnTo>
                  <a:pt x="386165" y="864231"/>
                </a:lnTo>
                <a:lnTo>
                  <a:pt x="340415" y="856778"/>
                </a:lnTo>
                <a:lnTo>
                  <a:pt x="296403" y="844680"/>
                </a:lnTo>
                <a:lnTo>
                  <a:pt x="254392" y="828201"/>
                </a:lnTo>
                <a:lnTo>
                  <a:pt x="214648" y="807604"/>
                </a:lnTo>
                <a:lnTo>
                  <a:pt x="177434" y="783156"/>
                </a:lnTo>
                <a:lnTo>
                  <a:pt x="143015" y="755119"/>
                </a:lnTo>
                <a:lnTo>
                  <a:pt x="111655" y="723759"/>
                </a:lnTo>
                <a:lnTo>
                  <a:pt x="83618" y="689340"/>
                </a:lnTo>
                <a:lnTo>
                  <a:pt x="59170" y="652126"/>
                </a:lnTo>
                <a:lnTo>
                  <a:pt x="38573" y="612381"/>
                </a:lnTo>
                <a:lnTo>
                  <a:pt x="22094" y="570371"/>
                </a:lnTo>
                <a:lnTo>
                  <a:pt x="9995" y="526359"/>
                </a:lnTo>
                <a:lnTo>
                  <a:pt x="2543" y="480609"/>
                </a:lnTo>
                <a:lnTo>
                  <a:pt x="0" y="433387"/>
                </a:lnTo>
                <a:lnTo>
                  <a:pt x="2543" y="386165"/>
                </a:lnTo>
                <a:lnTo>
                  <a:pt x="9995" y="340415"/>
                </a:lnTo>
                <a:lnTo>
                  <a:pt x="22094" y="296403"/>
                </a:lnTo>
                <a:lnTo>
                  <a:pt x="38573" y="254392"/>
                </a:lnTo>
                <a:lnTo>
                  <a:pt x="59170" y="214648"/>
                </a:lnTo>
                <a:lnTo>
                  <a:pt x="83618" y="177434"/>
                </a:lnTo>
                <a:lnTo>
                  <a:pt x="111655" y="143015"/>
                </a:lnTo>
                <a:lnTo>
                  <a:pt x="143015" y="111655"/>
                </a:lnTo>
                <a:lnTo>
                  <a:pt x="177434" y="83618"/>
                </a:lnTo>
                <a:lnTo>
                  <a:pt x="214648" y="59170"/>
                </a:lnTo>
                <a:lnTo>
                  <a:pt x="254392" y="38573"/>
                </a:lnTo>
                <a:lnTo>
                  <a:pt x="296403" y="22094"/>
                </a:lnTo>
                <a:lnTo>
                  <a:pt x="340415" y="9995"/>
                </a:lnTo>
                <a:lnTo>
                  <a:pt x="386165" y="2543"/>
                </a:lnTo>
                <a:lnTo>
                  <a:pt x="433387" y="0"/>
                </a:lnTo>
                <a:lnTo>
                  <a:pt x="480609" y="2543"/>
                </a:lnTo>
                <a:lnTo>
                  <a:pt x="526359" y="9995"/>
                </a:lnTo>
                <a:lnTo>
                  <a:pt x="570371" y="22094"/>
                </a:lnTo>
                <a:lnTo>
                  <a:pt x="612381" y="38573"/>
                </a:lnTo>
                <a:lnTo>
                  <a:pt x="652126" y="59170"/>
                </a:lnTo>
                <a:lnTo>
                  <a:pt x="689340" y="83618"/>
                </a:lnTo>
                <a:lnTo>
                  <a:pt x="723759" y="111655"/>
                </a:lnTo>
                <a:lnTo>
                  <a:pt x="755119" y="143015"/>
                </a:lnTo>
                <a:lnTo>
                  <a:pt x="783156" y="177434"/>
                </a:lnTo>
                <a:lnTo>
                  <a:pt x="807604" y="214648"/>
                </a:lnTo>
                <a:lnTo>
                  <a:pt x="828201" y="254392"/>
                </a:lnTo>
                <a:lnTo>
                  <a:pt x="844680" y="296403"/>
                </a:lnTo>
                <a:lnTo>
                  <a:pt x="856778" y="340415"/>
                </a:lnTo>
                <a:lnTo>
                  <a:pt x="864231" y="386165"/>
                </a:lnTo>
                <a:lnTo>
                  <a:pt x="866774" y="433387"/>
                </a:lnTo>
                <a:lnTo>
                  <a:pt x="864231" y="480609"/>
                </a:lnTo>
                <a:lnTo>
                  <a:pt x="856778" y="526359"/>
                </a:lnTo>
                <a:lnTo>
                  <a:pt x="844680" y="570371"/>
                </a:lnTo>
                <a:lnTo>
                  <a:pt x="828201" y="612381"/>
                </a:lnTo>
                <a:lnTo>
                  <a:pt x="807604" y="652126"/>
                </a:lnTo>
                <a:lnTo>
                  <a:pt x="783156" y="689340"/>
                </a:lnTo>
                <a:lnTo>
                  <a:pt x="755119" y="723759"/>
                </a:lnTo>
                <a:lnTo>
                  <a:pt x="723759" y="755119"/>
                </a:lnTo>
                <a:lnTo>
                  <a:pt x="689340" y="783156"/>
                </a:lnTo>
                <a:lnTo>
                  <a:pt x="652126" y="807604"/>
                </a:lnTo>
                <a:lnTo>
                  <a:pt x="612381" y="828201"/>
                </a:lnTo>
                <a:lnTo>
                  <a:pt x="570371" y="844680"/>
                </a:lnTo>
                <a:lnTo>
                  <a:pt x="526359" y="856778"/>
                </a:lnTo>
                <a:lnTo>
                  <a:pt x="480609" y="864231"/>
                </a:lnTo>
                <a:lnTo>
                  <a:pt x="433387" y="866774"/>
                </a:lnTo>
                <a:close/>
              </a:path>
            </a:pathLst>
          </a:custGeom>
          <a:solidFill>
            <a:srgbClr val="7EB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92205" y="1689332"/>
            <a:ext cx="8063865" cy="610551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878840" indent="-828675">
              <a:lnSpc>
                <a:spcPct val="100000"/>
              </a:lnSpc>
              <a:spcBef>
                <a:spcPts val="50"/>
              </a:spcBef>
              <a:buSzPct val="101162"/>
              <a:buAutoNum type="arabicPlain"/>
              <a:tabLst>
                <a:tab pos="878840" algn="l"/>
                <a:tab pos="879475" algn="l"/>
              </a:tabLst>
            </a:pPr>
            <a:r>
              <a:rPr sz="4300" b="1" spc="-125" dirty="0">
                <a:latin typeface="Tahoma"/>
                <a:cs typeface="Tahoma"/>
              </a:rPr>
              <a:t>INTRODUCTION</a:t>
            </a:r>
            <a:endParaRPr sz="4300" dirty="0">
              <a:latin typeface="Tahoma"/>
              <a:cs typeface="Tahoma"/>
            </a:endParaRPr>
          </a:p>
          <a:p>
            <a:pPr marL="807085" indent="-756920">
              <a:lnSpc>
                <a:spcPct val="100000"/>
              </a:lnSpc>
              <a:spcBef>
                <a:spcPts val="4380"/>
              </a:spcBef>
              <a:buAutoNum type="arabicPlain"/>
              <a:tabLst>
                <a:tab pos="807085" algn="l"/>
                <a:tab pos="807720" algn="l"/>
                <a:tab pos="4271645" algn="l"/>
                <a:tab pos="5046345" algn="l"/>
              </a:tabLst>
            </a:pPr>
            <a:r>
              <a:rPr sz="4350" b="1" spc="-135" dirty="0">
                <a:latin typeface="Tahoma"/>
                <a:cs typeface="Tahoma"/>
              </a:rPr>
              <a:t>HARDWARE	</a:t>
            </a:r>
            <a:r>
              <a:rPr sz="4350" b="1" spc="-130" dirty="0">
                <a:latin typeface="Tahoma"/>
                <a:cs typeface="Tahoma"/>
              </a:rPr>
              <a:t>&amp;	</a:t>
            </a:r>
            <a:r>
              <a:rPr sz="4350" b="1" spc="-160" dirty="0">
                <a:latin typeface="Tahoma"/>
                <a:cs typeface="Tahoma"/>
              </a:rPr>
              <a:t>SOFTWARE</a:t>
            </a:r>
            <a:endParaRPr sz="4350" dirty="0">
              <a:latin typeface="Tahoma"/>
              <a:cs typeface="Tahoma"/>
            </a:endParaRPr>
          </a:p>
          <a:p>
            <a:pPr marL="807085" indent="-756920">
              <a:lnSpc>
                <a:spcPct val="100000"/>
              </a:lnSpc>
              <a:spcBef>
                <a:spcPts val="3470"/>
              </a:spcBef>
              <a:buAutoNum type="arabicPlain"/>
              <a:tabLst>
                <a:tab pos="807085" algn="l"/>
                <a:tab pos="807720" algn="l"/>
              </a:tabLst>
            </a:pPr>
            <a:r>
              <a:rPr sz="4350" b="1" spc="-160" dirty="0">
                <a:latin typeface="Tahoma"/>
                <a:cs typeface="Tahoma"/>
              </a:rPr>
              <a:t>FEATURES</a:t>
            </a:r>
            <a:endParaRPr sz="4350" dirty="0">
              <a:latin typeface="Tahoma"/>
              <a:cs typeface="Tahoma"/>
            </a:endParaRPr>
          </a:p>
          <a:p>
            <a:pPr marL="807085" indent="-756920">
              <a:lnSpc>
                <a:spcPct val="100000"/>
              </a:lnSpc>
              <a:spcBef>
                <a:spcPts val="3220"/>
              </a:spcBef>
              <a:buAutoNum type="arabicPlain"/>
              <a:tabLst>
                <a:tab pos="806450" algn="l"/>
                <a:tab pos="807720" algn="l"/>
              </a:tabLst>
            </a:pPr>
            <a:r>
              <a:rPr sz="4350" b="1" spc="-95" dirty="0">
                <a:latin typeface="Tahoma"/>
                <a:cs typeface="Tahoma"/>
              </a:rPr>
              <a:t>STUDE</a:t>
            </a:r>
            <a:r>
              <a:rPr lang="en-US" sz="4350" b="1" spc="-95" dirty="0">
                <a:latin typeface="Tahoma"/>
                <a:cs typeface="Tahoma"/>
              </a:rPr>
              <a:t>NT</a:t>
            </a:r>
            <a:endParaRPr lang="en-US" sz="4350" dirty="0">
              <a:latin typeface="Tahoma"/>
              <a:cs typeface="Tahoma"/>
            </a:endParaRPr>
          </a:p>
          <a:p>
            <a:pPr marL="738505" indent="-688340">
              <a:lnSpc>
                <a:spcPct val="100000"/>
              </a:lnSpc>
              <a:spcBef>
                <a:spcPts val="2560"/>
              </a:spcBef>
              <a:buAutoNum type="arabicPlain"/>
              <a:tabLst>
                <a:tab pos="738505" algn="l"/>
                <a:tab pos="739140" algn="l"/>
              </a:tabLst>
            </a:pPr>
            <a:r>
              <a:rPr lang="en-US" sz="4350" b="1" spc="-60" dirty="0">
                <a:latin typeface="Tahoma"/>
                <a:cs typeface="Tahoma"/>
              </a:rPr>
              <a:t>CONCLUSION</a:t>
            </a:r>
          </a:p>
          <a:p>
            <a:pPr marL="738505" indent="-688340">
              <a:lnSpc>
                <a:spcPct val="100000"/>
              </a:lnSpc>
              <a:spcBef>
                <a:spcPts val="2560"/>
              </a:spcBef>
              <a:buAutoNum type="arabicPlain"/>
              <a:tabLst>
                <a:tab pos="738505" algn="l"/>
                <a:tab pos="739140" algn="l"/>
              </a:tabLst>
            </a:pPr>
            <a:r>
              <a:rPr lang="en-US" sz="4350" b="1" spc="-60" dirty="0">
                <a:latin typeface="Tahoma"/>
                <a:cs typeface="Tahoma"/>
              </a:rPr>
              <a:t>F</a:t>
            </a:r>
            <a:r>
              <a:rPr lang="en-US" sz="1800" b="1" kern="1200" spc="-11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</a:t>
            </a:r>
            <a:r>
              <a:rPr lang="en-US" sz="4350" b="1" kern="1200" spc="-11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UTURE</a:t>
            </a:r>
            <a:r>
              <a:rPr lang="en-US" sz="4350" b="1" kern="1200" spc="-175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</a:t>
            </a:r>
            <a:r>
              <a:rPr lang="en-US" sz="4350" b="1" kern="1200" spc="-145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SCOPE</a:t>
            </a:r>
            <a:endParaRPr lang="en-US" sz="4350" b="1" spc="-6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7250" y="3"/>
            <a:ext cx="13868400" cy="767080"/>
          </a:xfrm>
          <a:custGeom>
            <a:avLst/>
            <a:gdLst/>
            <a:ahLst/>
            <a:cxnLst/>
            <a:rect l="l" t="t" r="r" b="b"/>
            <a:pathLst>
              <a:path w="13868400" h="767080">
                <a:moveTo>
                  <a:pt x="0" y="0"/>
                </a:moveTo>
                <a:lnTo>
                  <a:pt x="13868399" y="0"/>
                </a:lnTo>
                <a:lnTo>
                  <a:pt x="13868399" y="766971"/>
                </a:lnTo>
                <a:lnTo>
                  <a:pt x="0" y="766971"/>
                </a:lnTo>
                <a:lnTo>
                  <a:pt x="0" y="0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5327" y="9258302"/>
            <a:ext cx="15735935" cy="0"/>
          </a:xfrm>
          <a:custGeom>
            <a:avLst/>
            <a:gdLst/>
            <a:ahLst/>
            <a:cxnLst/>
            <a:rect l="l" t="t" r="r" b="b"/>
            <a:pathLst>
              <a:path w="15735935">
                <a:moveTo>
                  <a:pt x="0" y="0"/>
                </a:moveTo>
                <a:lnTo>
                  <a:pt x="15735434" y="0"/>
                </a:lnTo>
              </a:path>
            </a:pathLst>
          </a:custGeom>
          <a:ln w="47624">
            <a:solidFill>
              <a:srgbClr val="AC7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2"/>
            <a:ext cx="1445895" cy="2375535"/>
          </a:xfrm>
          <a:custGeom>
            <a:avLst/>
            <a:gdLst/>
            <a:ahLst/>
            <a:cxnLst/>
            <a:rect l="l" t="t" r="r" b="b"/>
            <a:pathLst>
              <a:path w="1445895" h="2375535">
                <a:moveTo>
                  <a:pt x="0" y="2375317"/>
                </a:moveTo>
                <a:lnTo>
                  <a:pt x="0" y="0"/>
                </a:lnTo>
                <a:lnTo>
                  <a:pt x="1445630" y="0"/>
                </a:lnTo>
                <a:lnTo>
                  <a:pt x="1443567" y="50358"/>
                </a:lnTo>
                <a:lnTo>
                  <a:pt x="1440780" y="97980"/>
                </a:lnTo>
                <a:lnTo>
                  <a:pt x="1437210" y="145387"/>
                </a:lnTo>
                <a:lnTo>
                  <a:pt x="1432865" y="192573"/>
                </a:lnTo>
                <a:lnTo>
                  <a:pt x="1427750" y="239533"/>
                </a:lnTo>
                <a:lnTo>
                  <a:pt x="1421872" y="286259"/>
                </a:lnTo>
                <a:lnTo>
                  <a:pt x="1415238" y="332745"/>
                </a:lnTo>
                <a:lnTo>
                  <a:pt x="1407854" y="378986"/>
                </a:lnTo>
                <a:lnTo>
                  <a:pt x="1399725" y="424974"/>
                </a:lnTo>
                <a:lnTo>
                  <a:pt x="1390859" y="470703"/>
                </a:lnTo>
                <a:lnTo>
                  <a:pt x="1381262" y="516167"/>
                </a:lnTo>
                <a:lnTo>
                  <a:pt x="1370941" y="561359"/>
                </a:lnTo>
                <a:lnTo>
                  <a:pt x="1359901" y="606274"/>
                </a:lnTo>
                <a:lnTo>
                  <a:pt x="1348149" y="650904"/>
                </a:lnTo>
                <a:lnTo>
                  <a:pt x="1335691" y="695243"/>
                </a:lnTo>
                <a:lnTo>
                  <a:pt x="1322534" y="739285"/>
                </a:lnTo>
                <a:lnTo>
                  <a:pt x="1308685" y="783024"/>
                </a:lnTo>
                <a:lnTo>
                  <a:pt x="1294149" y="826452"/>
                </a:lnTo>
                <a:lnTo>
                  <a:pt x="1278933" y="869565"/>
                </a:lnTo>
                <a:lnTo>
                  <a:pt x="1263044" y="912355"/>
                </a:lnTo>
                <a:lnTo>
                  <a:pt x="1246487" y="954815"/>
                </a:lnTo>
                <a:lnTo>
                  <a:pt x="1229269" y="996941"/>
                </a:lnTo>
                <a:lnTo>
                  <a:pt x="1211397" y="1038724"/>
                </a:lnTo>
                <a:lnTo>
                  <a:pt x="1192877" y="1080160"/>
                </a:lnTo>
                <a:lnTo>
                  <a:pt x="1173715" y="1121240"/>
                </a:lnTo>
                <a:lnTo>
                  <a:pt x="1153917" y="1161960"/>
                </a:lnTo>
                <a:lnTo>
                  <a:pt x="1133491" y="1202313"/>
                </a:lnTo>
                <a:lnTo>
                  <a:pt x="1112442" y="1242292"/>
                </a:lnTo>
                <a:lnTo>
                  <a:pt x="1090776" y="1281890"/>
                </a:lnTo>
                <a:lnTo>
                  <a:pt x="1068501" y="1321102"/>
                </a:lnTo>
                <a:lnTo>
                  <a:pt x="1045623" y="1359922"/>
                </a:lnTo>
                <a:lnTo>
                  <a:pt x="1022147" y="1398342"/>
                </a:lnTo>
                <a:lnTo>
                  <a:pt x="998081" y="1436357"/>
                </a:lnTo>
                <a:lnTo>
                  <a:pt x="973431" y="1473959"/>
                </a:lnTo>
                <a:lnTo>
                  <a:pt x="948202" y="1511143"/>
                </a:lnTo>
                <a:lnTo>
                  <a:pt x="922402" y="1547903"/>
                </a:lnTo>
                <a:lnTo>
                  <a:pt x="896037" y="1584231"/>
                </a:lnTo>
                <a:lnTo>
                  <a:pt x="869113" y="1620122"/>
                </a:lnTo>
                <a:lnTo>
                  <a:pt x="841637" y="1655568"/>
                </a:lnTo>
                <a:lnTo>
                  <a:pt x="813614" y="1690565"/>
                </a:lnTo>
                <a:lnTo>
                  <a:pt x="785052" y="1725105"/>
                </a:lnTo>
                <a:lnTo>
                  <a:pt x="755957" y="1759181"/>
                </a:lnTo>
                <a:lnTo>
                  <a:pt x="726335" y="1792789"/>
                </a:lnTo>
                <a:lnTo>
                  <a:pt x="696192" y="1825920"/>
                </a:lnTo>
                <a:lnTo>
                  <a:pt x="665535" y="1858570"/>
                </a:lnTo>
                <a:lnTo>
                  <a:pt x="634371" y="1890730"/>
                </a:lnTo>
                <a:lnTo>
                  <a:pt x="602705" y="1922396"/>
                </a:lnTo>
                <a:lnTo>
                  <a:pt x="570544" y="1953561"/>
                </a:lnTo>
                <a:lnTo>
                  <a:pt x="537895" y="1984217"/>
                </a:lnTo>
                <a:lnTo>
                  <a:pt x="504764" y="2014360"/>
                </a:lnTo>
                <a:lnTo>
                  <a:pt x="471156" y="2043982"/>
                </a:lnTo>
                <a:lnTo>
                  <a:pt x="437079" y="2073077"/>
                </a:lnTo>
                <a:lnTo>
                  <a:pt x="402540" y="2101639"/>
                </a:lnTo>
                <a:lnTo>
                  <a:pt x="367543" y="2129662"/>
                </a:lnTo>
                <a:lnTo>
                  <a:pt x="332096" y="2157138"/>
                </a:lnTo>
                <a:lnTo>
                  <a:pt x="296205" y="2184062"/>
                </a:lnTo>
                <a:lnTo>
                  <a:pt x="259877" y="2210427"/>
                </a:lnTo>
                <a:lnTo>
                  <a:pt x="223118" y="2236227"/>
                </a:lnTo>
                <a:lnTo>
                  <a:pt x="185934" y="2261456"/>
                </a:lnTo>
                <a:lnTo>
                  <a:pt x="148331" y="2286106"/>
                </a:lnTo>
                <a:lnTo>
                  <a:pt x="110317" y="2310173"/>
                </a:lnTo>
                <a:lnTo>
                  <a:pt x="71897" y="2333648"/>
                </a:lnTo>
                <a:lnTo>
                  <a:pt x="33077" y="2356527"/>
                </a:lnTo>
                <a:lnTo>
                  <a:pt x="0" y="2375317"/>
                </a:lnTo>
                <a:close/>
              </a:path>
            </a:pathLst>
          </a:custGeom>
          <a:solidFill>
            <a:srgbClr val="AC7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681209" y="7735021"/>
            <a:ext cx="1607185" cy="2552065"/>
          </a:xfrm>
          <a:custGeom>
            <a:avLst/>
            <a:gdLst/>
            <a:ahLst/>
            <a:cxnLst/>
            <a:rect l="l" t="t" r="r" b="b"/>
            <a:pathLst>
              <a:path w="1607184" h="2552065">
                <a:moveTo>
                  <a:pt x="1606790" y="2551978"/>
                </a:moveTo>
                <a:lnTo>
                  <a:pt x="0" y="2551978"/>
                </a:lnTo>
                <a:lnTo>
                  <a:pt x="402" y="2503755"/>
                </a:lnTo>
                <a:lnTo>
                  <a:pt x="1606" y="2455725"/>
                </a:lnTo>
                <a:lnTo>
                  <a:pt x="3605" y="2407896"/>
                </a:lnTo>
                <a:lnTo>
                  <a:pt x="6393" y="2360275"/>
                </a:lnTo>
                <a:lnTo>
                  <a:pt x="9962" y="2312868"/>
                </a:lnTo>
                <a:lnTo>
                  <a:pt x="14308" y="2265681"/>
                </a:lnTo>
                <a:lnTo>
                  <a:pt x="19422" y="2218722"/>
                </a:lnTo>
                <a:lnTo>
                  <a:pt x="25300" y="2171995"/>
                </a:lnTo>
                <a:lnTo>
                  <a:pt x="31935" y="2125509"/>
                </a:lnTo>
                <a:lnTo>
                  <a:pt x="39319" y="2079268"/>
                </a:lnTo>
                <a:lnTo>
                  <a:pt x="47448" y="2033280"/>
                </a:lnTo>
                <a:lnTo>
                  <a:pt x="56313" y="1987551"/>
                </a:lnTo>
                <a:lnTo>
                  <a:pt x="65910" y="1942087"/>
                </a:lnTo>
                <a:lnTo>
                  <a:pt x="76232" y="1896895"/>
                </a:lnTo>
                <a:lnTo>
                  <a:pt x="87272" y="1851981"/>
                </a:lnTo>
                <a:lnTo>
                  <a:pt x="99024" y="1807351"/>
                </a:lnTo>
                <a:lnTo>
                  <a:pt x="111481" y="1763011"/>
                </a:lnTo>
                <a:lnTo>
                  <a:pt x="124638" y="1718969"/>
                </a:lnTo>
                <a:lnTo>
                  <a:pt x="138488" y="1675231"/>
                </a:lnTo>
                <a:lnTo>
                  <a:pt x="153023" y="1631802"/>
                </a:lnTo>
                <a:lnTo>
                  <a:pt x="168239" y="1588689"/>
                </a:lnTo>
                <a:lnTo>
                  <a:pt x="184129" y="1545900"/>
                </a:lnTo>
                <a:lnTo>
                  <a:pt x="200686" y="1503439"/>
                </a:lnTo>
                <a:lnTo>
                  <a:pt x="217903" y="1461314"/>
                </a:lnTo>
                <a:lnTo>
                  <a:pt x="235776" y="1419530"/>
                </a:lnTo>
                <a:lnTo>
                  <a:pt x="254296" y="1378095"/>
                </a:lnTo>
                <a:lnTo>
                  <a:pt x="273458" y="1337014"/>
                </a:lnTo>
                <a:lnTo>
                  <a:pt x="293256" y="1296294"/>
                </a:lnTo>
                <a:lnTo>
                  <a:pt x="313682" y="1255942"/>
                </a:lnTo>
                <a:lnTo>
                  <a:pt x="334731" y="1215963"/>
                </a:lnTo>
                <a:lnTo>
                  <a:pt x="356396" y="1176364"/>
                </a:lnTo>
                <a:lnTo>
                  <a:pt x="378671" y="1137152"/>
                </a:lnTo>
                <a:lnTo>
                  <a:pt x="401550" y="1098333"/>
                </a:lnTo>
                <a:lnTo>
                  <a:pt x="425025" y="1059912"/>
                </a:lnTo>
                <a:lnTo>
                  <a:pt x="449092" y="1021898"/>
                </a:lnTo>
                <a:lnTo>
                  <a:pt x="473742" y="984295"/>
                </a:lnTo>
                <a:lnTo>
                  <a:pt x="498971" y="947111"/>
                </a:lnTo>
                <a:lnTo>
                  <a:pt x="524771" y="910352"/>
                </a:lnTo>
                <a:lnTo>
                  <a:pt x="551136" y="874024"/>
                </a:lnTo>
                <a:lnTo>
                  <a:pt x="578060" y="838133"/>
                </a:lnTo>
                <a:lnTo>
                  <a:pt x="605536" y="802686"/>
                </a:lnTo>
                <a:lnTo>
                  <a:pt x="633559" y="767690"/>
                </a:lnTo>
                <a:lnTo>
                  <a:pt x="662121" y="733150"/>
                </a:lnTo>
                <a:lnTo>
                  <a:pt x="691216" y="699073"/>
                </a:lnTo>
                <a:lnTo>
                  <a:pt x="720838" y="665466"/>
                </a:lnTo>
                <a:lnTo>
                  <a:pt x="750981" y="632334"/>
                </a:lnTo>
                <a:lnTo>
                  <a:pt x="781637" y="599685"/>
                </a:lnTo>
                <a:lnTo>
                  <a:pt x="812802" y="567524"/>
                </a:lnTo>
                <a:lnTo>
                  <a:pt x="844468" y="535858"/>
                </a:lnTo>
                <a:lnTo>
                  <a:pt x="876628" y="504694"/>
                </a:lnTo>
                <a:lnTo>
                  <a:pt x="909278" y="474037"/>
                </a:lnTo>
                <a:lnTo>
                  <a:pt x="942409" y="443894"/>
                </a:lnTo>
                <a:lnTo>
                  <a:pt x="976017" y="414272"/>
                </a:lnTo>
                <a:lnTo>
                  <a:pt x="1010093" y="385177"/>
                </a:lnTo>
                <a:lnTo>
                  <a:pt x="1044633" y="356615"/>
                </a:lnTo>
                <a:lnTo>
                  <a:pt x="1079630" y="328593"/>
                </a:lnTo>
                <a:lnTo>
                  <a:pt x="1115076" y="301116"/>
                </a:lnTo>
                <a:lnTo>
                  <a:pt x="1150967" y="274192"/>
                </a:lnTo>
                <a:lnTo>
                  <a:pt x="1187295" y="247827"/>
                </a:lnTo>
                <a:lnTo>
                  <a:pt x="1224055" y="222027"/>
                </a:lnTo>
                <a:lnTo>
                  <a:pt x="1261239" y="196798"/>
                </a:lnTo>
                <a:lnTo>
                  <a:pt x="1298841" y="172148"/>
                </a:lnTo>
                <a:lnTo>
                  <a:pt x="1336856" y="148082"/>
                </a:lnTo>
                <a:lnTo>
                  <a:pt x="1375276" y="124606"/>
                </a:lnTo>
                <a:lnTo>
                  <a:pt x="1414096" y="101728"/>
                </a:lnTo>
                <a:lnTo>
                  <a:pt x="1453308" y="79453"/>
                </a:lnTo>
                <a:lnTo>
                  <a:pt x="1492906" y="57787"/>
                </a:lnTo>
                <a:lnTo>
                  <a:pt x="1532885" y="36738"/>
                </a:lnTo>
                <a:lnTo>
                  <a:pt x="1573238" y="16312"/>
                </a:lnTo>
                <a:lnTo>
                  <a:pt x="1606790" y="0"/>
                </a:lnTo>
                <a:lnTo>
                  <a:pt x="1606790" y="2551978"/>
                </a:lnTo>
                <a:close/>
              </a:path>
            </a:pathLst>
          </a:custGeom>
          <a:solidFill>
            <a:srgbClr val="F59E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368565" y="157"/>
            <a:ext cx="895350" cy="1952625"/>
          </a:xfrm>
          <a:custGeom>
            <a:avLst/>
            <a:gdLst/>
            <a:ahLst/>
            <a:cxnLst/>
            <a:rect l="l" t="t" r="r" b="b"/>
            <a:pathLst>
              <a:path w="895350" h="1952625">
                <a:moveTo>
                  <a:pt x="447446" y="1952316"/>
                </a:moveTo>
                <a:lnTo>
                  <a:pt x="0" y="1796217"/>
                </a:lnTo>
                <a:lnTo>
                  <a:pt x="228" y="1667880"/>
                </a:lnTo>
                <a:lnTo>
                  <a:pt x="1142" y="468822"/>
                </a:lnTo>
                <a:lnTo>
                  <a:pt x="0" y="0"/>
                </a:lnTo>
                <a:lnTo>
                  <a:pt x="895349" y="0"/>
                </a:lnTo>
                <a:lnTo>
                  <a:pt x="895349" y="1796217"/>
                </a:lnTo>
                <a:lnTo>
                  <a:pt x="447446" y="1952316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287045" y="893446"/>
            <a:ext cx="708152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200" spc="-65" dirty="0">
                <a:latin typeface="Tahoma"/>
                <a:cs typeface="Tahoma"/>
              </a:rPr>
              <a:t>MACHINE LEARNING</a:t>
            </a:r>
            <a:endParaRPr sz="5200" dirty="0">
              <a:latin typeface="Tahoma"/>
              <a:cs typeface="Tahoma"/>
            </a:endParaRP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2472D044-E625-F607-C554-94ABABAF027F}"/>
              </a:ext>
            </a:extLst>
          </p:cNvPr>
          <p:cNvGrpSpPr/>
          <p:nvPr/>
        </p:nvGrpSpPr>
        <p:grpSpPr>
          <a:xfrm>
            <a:off x="0" y="-3"/>
            <a:ext cx="11977370" cy="10287000"/>
            <a:chOff x="0" y="0"/>
            <a:chExt cx="11977370" cy="10287000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430E7A86-EE85-7A9B-0794-5D657E04F49C}"/>
                </a:ext>
              </a:extLst>
            </p:cNvPr>
            <p:cNvSpPr/>
            <p:nvPr/>
          </p:nvSpPr>
          <p:spPr>
            <a:xfrm>
              <a:off x="0" y="11"/>
              <a:ext cx="8818880" cy="10287000"/>
            </a:xfrm>
            <a:custGeom>
              <a:avLst/>
              <a:gdLst/>
              <a:ahLst/>
              <a:cxnLst/>
              <a:rect l="l" t="t" r="r" b="b"/>
              <a:pathLst>
                <a:path w="8818880" h="10287000">
                  <a:moveTo>
                    <a:pt x="8818283" y="2992145"/>
                  </a:moveTo>
                  <a:lnTo>
                    <a:pt x="8818220" y="2941155"/>
                  </a:lnTo>
                  <a:lnTo>
                    <a:pt x="8817839" y="2890164"/>
                  </a:lnTo>
                  <a:lnTo>
                    <a:pt x="8817178" y="2839161"/>
                  </a:lnTo>
                  <a:lnTo>
                    <a:pt x="8816302" y="2788170"/>
                  </a:lnTo>
                  <a:lnTo>
                    <a:pt x="8815235" y="2737180"/>
                  </a:lnTo>
                  <a:lnTo>
                    <a:pt x="8814041" y="2686177"/>
                  </a:lnTo>
                  <a:lnTo>
                    <a:pt x="8812746" y="2635186"/>
                  </a:lnTo>
                  <a:lnTo>
                    <a:pt x="8810066" y="2533192"/>
                  </a:lnTo>
                  <a:lnTo>
                    <a:pt x="8808771" y="2482189"/>
                  </a:lnTo>
                  <a:lnTo>
                    <a:pt x="8807552" y="2431199"/>
                  </a:lnTo>
                  <a:lnTo>
                    <a:pt x="8806485" y="2380196"/>
                  </a:lnTo>
                  <a:lnTo>
                    <a:pt x="8805583" y="2329205"/>
                  </a:lnTo>
                  <a:lnTo>
                    <a:pt x="8804910" y="2278202"/>
                  </a:lnTo>
                  <a:lnTo>
                    <a:pt x="8804046" y="2196935"/>
                  </a:lnTo>
                  <a:lnTo>
                    <a:pt x="8804123" y="2194280"/>
                  </a:lnTo>
                  <a:lnTo>
                    <a:pt x="8803348" y="2112302"/>
                  </a:lnTo>
                  <a:lnTo>
                    <a:pt x="8803195" y="2112302"/>
                  </a:lnTo>
                  <a:lnTo>
                    <a:pt x="8802281" y="2021332"/>
                  </a:lnTo>
                  <a:lnTo>
                    <a:pt x="8799843" y="1764461"/>
                  </a:lnTo>
                  <a:lnTo>
                    <a:pt x="8795233" y="1252181"/>
                  </a:lnTo>
                  <a:lnTo>
                    <a:pt x="8791994" y="891108"/>
                  </a:lnTo>
                  <a:lnTo>
                    <a:pt x="8789556" y="634238"/>
                  </a:lnTo>
                  <a:lnTo>
                    <a:pt x="8787473" y="428739"/>
                  </a:lnTo>
                  <a:lnTo>
                    <a:pt x="8785822" y="274624"/>
                  </a:lnTo>
                  <a:lnTo>
                    <a:pt x="8785149" y="224828"/>
                  </a:lnTo>
                  <a:lnTo>
                    <a:pt x="8784272" y="175044"/>
                  </a:lnTo>
                  <a:lnTo>
                    <a:pt x="8783206" y="125247"/>
                  </a:lnTo>
                  <a:lnTo>
                    <a:pt x="8781974" y="75463"/>
                  </a:lnTo>
                  <a:lnTo>
                    <a:pt x="8780615" y="25679"/>
                  </a:lnTo>
                  <a:lnTo>
                    <a:pt x="8779853" y="0"/>
                  </a:lnTo>
                  <a:lnTo>
                    <a:pt x="0" y="0"/>
                  </a:lnTo>
                  <a:lnTo>
                    <a:pt x="0" y="553732"/>
                  </a:lnTo>
                  <a:lnTo>
                    <a:pt x="0" y="640130"/>
                  </a:lnTo>
                  <a:lnTo>
                    <a:pt x="0" y="8229498"/>
                  </a:lnTo>
                  <a:lnTo>
                    <a:pt x="3073" y="8265376"/>
                  </a:lnTo>
                  <a:lnTo>
                    <a:pt x="0" y="8293328"/>
                  </a:lnTo>
                  <a:lnTo>
                    <a:pt x="0" y="8298789"/>
                  </a:lnTo>
                  <a:lnTo>
                    <a:pt x="0" y="8319579"/>
                  </a:lnTo>
                  <a:lnTo>
                    <a:pt x="0" y="9071686"/>
                  </a:lnTo>
                  <a:lnTo>
                    <a:pt x="0" y="9156598"/>
                  </a:lnTo>
                  <a:lnTo>
                    <a:pt x="0" y="9372854"/>
                  </a:lnTo>
                  <a:lnTo>
                    <a:pt x="13576" y="9389986"/>
                  </a:lnTo>
                  <a:lnTo>
                    <a:pt x="33261" y="9427604"/>
                  </a:lnTo>
                  <a:lnTo>
                    <a:pt x="46469" y="9470542"/>
                  </a:lnTo>
                  <a:lnTo>
                    <a:pt x="52679" y="9518840"/>
                  </a:lnTo>
                  <a:lnTo>
                    <a:pt x="49530" y="9564472"/>
                  </a:lnTo>
                  <a:lnTo>
                    <a:pt x="36525" y="9608896"/>
                  </a:lnTo>
                  <a:lnTo>
                    <a:pt x="15074" y="9650578"/>
                  </a:lnTo>
                  <a:lnTo>
                    <a:pt x="0" y="9670390"/>
                  </a:lnTo>
                  <a:lnTo>
                    <a:pt x="0" y="9889960"/>
                  </a:lnTo>
                  <a:lnTo>
                    <a:pt x="0" y="9976714"/>
                  </a:lnTo>
                  <a:lnTo>
                    <a:pt x="0" y="10287000"/>
                  </a:lnTo>
                  <a:lnTo>
                    <a:pt x="8818093" y="10287000"/>
                  </a:lnTo>
                  <a:lnTo>
                    <a:pt x="8815159" y="9823653"/>
                  </a:lnTo>
                  <a:lnTo>
                    <a:pt x="8815146" y="9822104"/>
                  </a:lnTo>
                  <a:lnTo>
                    <a:pt x="8814918" y="9784893"/>
                  </a:lnTo>
                  <a:lnTo>
                    <a:pt x="8814689" y="9746209"/>
                  </a:lnTo>
                  <a:lnTo>
                    <a:pt x="8812428" y="9389986"/>
                  </a:lnTo>
                  <a:lnTo>
                    <a:pt x="8810396" y="9037256"/>
                  </a:lnTo>
                  <a:lnTo>
                    <a:pt x="8810130" y="8956967"/>
                  </a:lnTo>
                  <a:lnTo>
                    <a:pt x="8809012" y="8766518"/>
                  </a:lnTo>
                  <a:lnTo>
                    <a:pt x="8808085" y="8563902"/>
                  </a:lnTo>
                  <a:lnTo>
                    <a:pt x="8807298" y="8361286"/>
                  </a:lnTo>
                  <a:lnTo>
                    <a:pt x="8806866" y="8229498"/>
                  </a:lnTo>
                  <a:lnTo>
                    <a:pt x="8806713" y="8179359"/>
                  </a:lnTo>
                  <a:lnTo>
                    <a:pt x="8806929" y="8179359"/>
                  </a:lnTo>
                  <a:lnTo>
                    <a:pt x="8806917" y="8176247"/>
                  </a:lnTo>
                  <a:lnTo>
                    <a:pt x="8806777" y="8096936"/>
                  </a:lnTo>
                  <a:lnTo>
                    <a:pt x="8806485" y="8096936"/>
                  </a:lnTo>
                  <a:lnTo>
                    <a:pt x="8806383" y="8057362"/>
                  </a:lnTo>
                  <a:lnTo>
                    <a:pt x="8806066" y="7905394"/>
                  </a:lnTo>
                  <a:lnTo>
                    <a:pt x="8805837" y="7753439"/>
                  </a:lnTo>
                  <a:lnTo>
                    <a:pt x="8805812" y="7390574"/>
                  </a:lnTo>
                  <a:lnTo>
                    <a:pt x="8805989" y="7310298"/>
                  </a:lnTo>
                  <a:lnTo>
                    <a:pt x="8805812" y="7310310"/>
                  </a:lnTo>
                  <a:lnTo>
                    <a:pt x="8805812" y="7297560"/>
                  </a:lnTo>
                  <a:lnTo>
                    <a:pt x="8806053" y="7044296"/>
                  </a:lnTo>
                  <a:lnTo>
                    <a:pt x="8806434" y="6791033"/>
                  </a:lnTo>
                  <a:lnTo>
                    <a:pt x="8807044" y="6492621"/>
                  </a:lnTo>
                  <a:lnTo>
                    <a:pt x="8807259" y="6408039"/>
                  </a:lnTo>
                  <a:lnTo>
                    <a:pt x="8807958" y="6132563"/>
                  </a:lnTo>
                  <a:lnTo>
                    <a:pt x="8809355" y="5676697"/>
                  </a:lnTo>
                  <a:lnTo>
                    <a:pt x="8809469" y="5643486"/>
                  </a:lnTo>
                  <a:lnTo>
                    <a:pt x="8809596" y="5643486"/>
                  </a:lnTo>
                  <a:lnTo>
                    <a:pt x="8809609" y="5642330"/>
                  </a:lnTo>
                  <a:lnTo>
                    <a:pt x="8809850" y="5566130"/>
                  </a:lnTo>
                  <a:lnTo>
                    <a:pt x="8815857" y="3853230"/>
                  </a:lnTo>
                  <a:lnTo>
                    <a:pt x="8817394" y="3346704"/>
                  </a:lnTo>
                  <a:lnTo>
                    <a:pt x="8818283" y="2992145"/>
                  </a:lnTo>
                  <a:close/>
                </a:path>
              </a:pathLst>
            </a:custGeom>
            <a:solidFill>
              <a:srgbClr val="B18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A6EB1F63-AB55-9114-7733-966BEC8906E1}"/>
                </a:ext>
              </a:extLst>
            </p:cNvPr>
            <p:cNvSpPr/>
            <p:nvPr/>
          </p:nvSpPr>
          <p:spPr>
            <a:xfrm>
              <a:off x="379875" y="0"/>
              <a:ext cx="389255" cy="10287000"/>
            </a:xfrm>
            <a:custGeom>
              <a:avLst/>
              <a:gdLst/>
              <a:ahLst/>
              <a:cxnLst/>
              <a:rect l="l" t="t" r="r" b="b"/>
              <a:pathLst>
                <a:path w="389255" h="10287000">
                  <a:moveTo>
                    <a:pt x="388921" y="10287000"/>
                  </a:moveTo>
                  <a:lnTo>
                    <a:pt x="303156" y="10287000"/>
                  </a:lnTo>
                  <a:lnTo>
                    <a:pt x="301829" y="10199490"/>
                  </a:lnTo>
                  <a:lnTo>
                    <a:pt x="300188" y="10096100"/>
                  </a:lnTo>
                  <a:lnTo>
                    <a:pt x="299332" y="10044404"/>
                  </a:lnTo>
                  <a:lnTo>
                    <a:pt x="298449" y="9992708"/>
                  </a:lnTo>
                  <a:lnTo>
                    <a:pt x="297536" y="9941012"/>
                  </a:lnTo>
                  <a:lnTo>
                    <a:pt x="296590" y="9889316"/>
                  </a:lnTo>
                  <a:lnTo>
                    <a:pt x="295608" y="9837620"/>
                  </a:lnTo>
                  <a:lnTo>
                    <a:pt x="294589" y="9785924"/>
                  </a:lnTo>
                  <a:lnTo>
                    <a:pt x="293528" y="9734229"/>
                  </a:lnTo>
                  <a:lnTo>
                    <a:pt x="292424" y="9682534"/>
                  </a:lnTo>
                  <a:lnTo>
                    <a:pt x="291273" y="9630841"/>
                  </a:lnTo>
                  <a:lnTo>
                    <a:pt x="290074" y="9579148"/>
                  </a:lnTo>
                  <a:lnTo>
                    <a:pt x="288822" y="9527457"/>
                  </a:lnTo>
                  <a:lnTo>
                    <a:pt x="287516" y="9475767"/>
                  </a:lnTo>
                  <a:lnTo>
                    <a:pt x="286153" y="9424079"/>
                  </a:lnTo>
                  <a:lnTo>
                    <a:pt x="284730" y="9372392"/>
                  </a:lnTo>
                  <a:lnTo>
                    <a:pt x="283244" y="9320707"/>
                  </a:lnTo>
                  <a:lnTo>
                    <a:pt x="269648" y="8862531"/>
                  </a:lnTo>
                  <a:lnTo>
                    <a:pt x="252714" y="8302543"/>
                  </a:lnTo>
                  <a:lnTo>
                    <a:pt x="172504" y="5706263"/>
                  </a:lnTo>
                  <a:lnTo>
                    <a:pt x="160076" y="5298550"/>
                  </a:lnTo>
                  <a:lnTo>
                    <a:pt x="153934" y="5093114"/>
                  </a:lnTo>
                  <a:lnTo>
                    <a:pt x="146405" y="4836316"/>
                  </a:lnTo>
                  <a:lnTo>
                    <a:pt x="115458" y="3757751"/>
                  </a:lnTo>
                  <a:lnTo>
                    <a:pt x="107973" y="3500952"/>
                  </a:lnTo>
                  <a:lnTo>
                    <a:pt x="101879" y="3295516"/>
                  </a:lnTo>
                  <a:lnTo>
                    <a:pt x="72323" y="2328724"/>
                  </a:lnTo>
                  <a:lnTo>
                    <a:pt x="0" y="0"/>
                  </a:lnTo>
                  <a:lnTo>
                    <a:pt x="78919" y="0"/>
                  </a:lnTo>
                  <a:lnTo>
                    <a:pt x="82950" y="173009"/>
                  </a:lnTo>
                  <a:lnTo>
                    <a:pt x="84086" y="220844"/>
                  </a:lnTo>
                  <a:lnTo>
                    <a:pt x="84519" y="244617"/>
                  </a:lnTo>
                  <a:lnTo>
                    <a:pt x="84807" y="268390"/>
                  </a:lnTo>
                  <a:lnTo>
                    <a:pt x="85146" y="292159"/>
                  </a:lnTo>
                  <a:lnTo>
                    <a:pt x="85734" y="315920"/>
                  </a:lnTo>
                  <a:lnTo>
                    <a:pt x="188617" y="3447575"/>
                  </a:lnTo>
                  <a:lnTo>
                    <a:pt x="218045" y="4356776"/>
                  </a:lnTo>
                  <a:lnTo>
                    <a:pt x="247031" y="5267514"/>
                  </a:lnTo>
                  <a:lnTo>
                    <a:pt x="285053" y="6482863"/>
                  </a:lnTo>
                  <a:lnTo>
                    <a:pt x="361253" y="8964239"/>
                  </a:lnTo>
                  <a:lnTo>
                    <a:pt x="362807" y="9016261"/>
                  </a:lnTo>
                  <a:lnTo>
                    <a:pt x="364298" y="9068285"/>
                  </a:lnTo>
                  <a:lnTo>
                    <a:pt x="365728" y="9120311"/>
                  </a:lnTo>
                  <a:lnTo>
                    <a:pt x="367101" y="9172339"/>
                  </a:lnTo>
                  <a:lnTo>
                    <a:pt x="368422" y="9224368"/>
                  </a:lnTo>
                  <a:lnTo>
                    <a:pt x="369692" y="9276398"/>
                  </a:lnTo>
                  <a:lnTo>
                    <a:pt x="370916" y="9328430"/>
                  </a:lnTo>
                  <a:lnTo>
                    <a:pt x="372098" y="9380461"/>
                  </a:lnTo>
                  <a:lnTo>
                    <a:pt x="373240" y="9432493"/>
                  </a:lnTo>
                  <a:lnTo>
                    <a:pt x="374346" y="9484526"/>
                  </a:lnTo>
                  <a:lnTo>
                    <a:pt x="375420" y="9536557"/>
                  </a:lnTo>
                  <a:lnTo>
                    <a:pt x="377486" y="9640619"/>
                  </a:lnTo>
                  <a:lnTo>
                    <a:pt x="379465" y="9744676"/>
                  </a:lnTo>
                  <a:lnTo>
                    <a:pt x="382292" y="9898599"/>
                  </a:lnTo>
                  <a:lnTo>
                    <a:pt x="384954" y="10048223"/>
                  </a:lnTo>
                  <a:lnTo>
                    <a:pt x="386661" y="10147972"/>
                  </a:lnTo>
                  <a:lnTo>
                    <a:pt x="388299" y="10247718"/>
                  </a:lnTo>
                  <a:lnTo>
                    <a:pt x="388921" y="1028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D04AC9AD-544B-F25A-5B47-7387FAFCA795}"/>
                </a:ext>
              </a:extLst>
            </p:cNvPr>
            <p:cNvSpPr/>
            <p:nvPr/>
          </p:nvSpPr>
          <p:spPr>
            <a:xfrm>
              <a:off x="804125" y="2314612"/>
              <a:ext cx="11172825" cy="5657850"/>
            </a:xfrm>
            <a:custGeom>
              <a:avLst/>
              <a:gdLst/>
              <a:ahLst/>
              <a:cxnLst/>
              <a:rect l="l" t="t" r="r" b="b"/>
              <a:pathLst>
                <a:path w="11172825" h="5657850">
                  <a:moveTo>
                    <a:pt x="11172825" y="0"/>
                  </a:moveTo>
                  <a:lnTo>
                    <a:pt x="11043780" y="0"/>
                  </a:lnTo>
                  <a:lnTo>
                    <a:pt x="129044" y="0"/>
                  </a:lnTo>
                  <a:lnTo>
                    <a:pt x="0" y="0"/>
                  </a:lnTo>
                  <a:lnTo>
                    <a:pt x="0" y="5657786"/>
                  </a:lnTo>
                  <a:lnTo>
                    <a:pt x="129044" y="5657786"/>
                  </a:lnTo>
                  <a:lnTo>
                    <a:pt x="11043780" y="5657786"/>
                  </a:lnTo>
                  <a:lnTo>
                    <a:pt x="11172825" y="5657786"/>
                  </a:lnTo>
                  <a:lnTo>
                    <a:pt x="11172825" y="0"/>
                  </a:lnTo>
                  <a:close/>
                </a:path>
              </a:pathLst>
            </a:custGeom>
            <a:solidFill>
              <a:srgbClr val="FFB8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B935AB3-069B-E0C2-B649-0B8C4D23C771}"/>
              </a:ext>
            </a:extLst>
          </p:cNvPr>
          <p:cNvSpPr txBox="1"/>
          <p:nvPr/>
        </p:nvSpPr>
        <p:spPr>
          <a:xfrm>
            <a:off x="1445895" y="3150259"/>
            <a:ext cx="9240590" cy="2374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1435">
              <a:lnSpc>
                <a:spcPct val="115399"/>
              </a:lnSpc>
              <a:spcBef>
                <a:spcPts val="100"/>
              </a:spcBef>
            </a:pPr>
            <a:r>
              <a:rPr lang="en-US" sz="3250" b="0" i="0" dirty="0">
                <a:solidFill>
                  <a:srgbClr val="161616"/>
                </a:solidFill>
                <a:effectLst/>
                <a:latin typeface="IBM Plex Sans" panose="020F0502020204030204" pitchFamily="34" charset="0"/>
              </a:rPr>
              <a:t>Machine learning is a branch of AI and computer science which focuses on the use of data and algorithms to imitate the way that humans learn, gradually improving its accuracy.</a:t>
            </a:r>
            <a:endParaRPr lang="en-US" sz="32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7843" y="92"/>
            <a:ext cx="17288510" cy="10287000"/>
            <a:chOff x="997843" y="92"/>
            <a:chExt cx="17288510" cy="10287000"/>
          </a:xfrm>
        </p:grpSpPr>
        <p:sp>
          <p:nvSpPr>
            <p:cNvPr id="3" name="object 3"/>
            <p:cNvSpPr/>
            <p:nvPr/>
          </p:nvSpPr>
          <p:spPr>
            <a:xfrm>
              <a:off x="14352318" y="92"/>
              <a:ext cx="3933825" cy="10287000"/>
            </a:xfrm>
            <a:custGeom>
              <a:avLst/>
              <a:gdLst/>
              <a:ahLst/>
              <a:cxnLst/>
              <a:rect l="l" t="t" r="r" b="b"/>
              <a:pathLst>
                <a:path w="3933825" h="10287000">
                  <a:moveTo>
                    <a:pt x="3933824" y="10286816"/>
                  </a:moveTo>
                  <a:lnTo>
                    <a:pt x="0" y="10286816"/>
                  </a:lnTo>
                  <a:lnTo>
                    <a:pt x="0" y="0"/>
                  </a:lnTo>
                  <a:lnTo>
                    <a:pt x="3933824" y="0"/>
                  </a:lnTo>
                  <a:lnTo>
                    <a:pt x="3933824" y="10286816"/>
                  </a:lnTo>
                  <a:close/>
                </a:path>
              </a:pathLst>
            </a:custGeom>
            <a:solidFill>
              <a:srgbClr val="BCCC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7843" y="9282113"/>
              <a:ext cx="16182975" cy="0"/>
            </a:xfrm>
            <a:custGeom>
              <a:avLst/>
              <a:gdLst/>
              <a:ahLst/>
              <a:cxnLst/>
              <a:rect l="l" t="t" r="r" b="b"/>
              <a:pathLst>
                <a:path w="16182975">
                  <a:moveTo>
                    <a:pt x="0" y="0"/>
                  </a:moveTo>
                  <a:lnTo>
                    <a:pt x="16182973" y="0"/>
                  </a:lnTo>
                </a:path>
              </a:pathLst>
            </a:custGeom>
            <a:ln w="47624">
              <a:solidFill>
                <a:srgbClr val="5353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55577" y="2271081"/>
              <a:ext cx="5629275" cy="5629275"/>
            </a:xfrm>
            <a:custGeom>
              <a:avLst/>
              <a:gdLst/>
              <a:ahLst/>
              <a:cxnLst/>
              <a:rect l="l" t="t" r="r" b="b"/>
              <a:pathLst>
                <a:path w="5629275" h="5629275">
                  <a:moveTo>
                    <a:pt x="2814637" y="5629274"/>
                  </a:moveTo>
                  <a:lnTo>
                    <a:pt x="2766156" y="5628865"/>
                  </a:lnTo>
                  <a:lnTo>
                    <a:pt x="2717874" y="5627642"/>
                  </a:lnTo>
                  <a:lnTo>
                    <a:pt x="2669796" y="5625611"/>
                  </a:lnTo>
                  <a:lnTo>
                    <a:pt x="2621929" y="5622780"/>
                  </a:lnTo>
                  <a:lnTo>
                    <a:pt x="2574281" y="5619155"/>
                  </a:lnTo>
                  <a:lnTo>
                    <a:pt x="2526856" y="5614742"/>
                  </a:lnTo>
                  <a:lnTo>
                    <a:pt x="2479663" y="5609548"/>
                  </a:lnTo>
                  <a:lnTo>
                    <a:pt x="2432707" y="5603579"/>
                  </a:lnTo>
                  <a:lnTo>
                    <a:pt x="2385995" y="5596843"/>
                  </a:lnTo>
                  <a:lnTo>
                    <a:pt x="2339534" y="5589345"/>
                  </a:lnTo>
                  <a:lnTo>
                    <a:pt x="2293330" y="5581092"/>
                  </a:lnTo>
                  <a:lnTo>
                    <a:pt x="2247389" y="5572090"/>
                  </a:lnTo>
                  <a:lnTo>
                    <a:pt x="2201719" y="5562347"/>
                  </a:lnTo>
                  <a:lnTo>
                    <a:pt x="2156325" y="5551869"/>
                  </a:lnTo>
                  <a:lnTo>
                    <a:pt x="2111215" y="5540662"/>
                  </a:lnTo>
                  <a:lnTo>
                    <a:pt x="2066395" y="5528732"/>
                  </a:lnTo>
                  <a:lnTo>
                    <a:pt x="2021871" y="5516087"/>
                  </a:lnTo>
                  <a:lnTo>
                    <a:pt x="1977650" y="5502733"/>
                  </a:lnTo>
                  <a:lnTo>
                    <a:pt x="1933738" y="5488677"/>
                  </a:lnTo>
                  <a:lnTo>
                    <a:pt x="1890143" y="5473924"/>
                  </a:lnTo>
                  <a:lnTo>
                    <a:pt x="1846870" y="5458482"/>
                  </a:lnTo>
                  <a:lnTo>
                    <a:pt x="1803926" y="5442358"/>
                  </a:lnTo>
                  <a:lnTo>
                    <a:pt x="1761318" y="5425556"/>
                  </a:lnTo>
                  <a:lnTo>
                    <a:pt x="1719053" y="5408086"/>
                  </a:lnTo>
                  <a:lnTo>
                    <a:pt x="1677136" y="5389952"/>
                  </a:lnTo>
                  <a:lnTo>
                    <a:pt x="1635575" y="5371161"/>
                  </a:lnTo>
                  <a:lnTo>
                    <a:pt x="1594375" y="5351720"/>
                  </a:lnTo>
                  <a:lnTo>
                    <a:pt x="1553544" y="5331636"/>
                  </a:lnTo>
                  <a:lnTo>
                    <a:pt x="1513088" y="5310914"/>
                  </a:lnTo>
                  <a:lnTo>
                    <a:pt x="1473013" y="5289562"/>
                  </a:lnTo>
                  <a:lnTo>
                    <a:pt x="1433327" y="5267586"/>
                  </a:lnTo>
                  <a:lnTo>
                    <a:pt x="1394035" y="5244993"/>
                  </a:lnTo>
                  <a:lnTo>
                    <a:pt x="1355145" y="5221789"/>
                  </a:lnTo>
                  <a:lnTo>
                    <a:pt x="1316662" y="5197981"/>
                  </a:lnTo>
                  <a:lnTo>
                    <a:pt x="1278594" y="5173575"/>
                  </a:lnTo>
                  <a:lnTo>
                    <a:pt x="1240946" y="5148578"/>
                  </a:lnTo>
                  <a:lnTo>
                    <a:pt x="1203726" y="5122996"/>
                  </a:lnTo>
                  <a:lnTo>
                    <a:pt x="1166940" y="5096836"/>
                  </a:lnTo>
                  <a:lnTo>
                    <a:pt x="1130594" y="5070105"/>
                  </a:lnTo>
                  <a:lnTo>
                    <a:pt x="1094696" y="5042809"/>
                  </a:lnTo>
                  <a:lnTo>
                    <a:pt x="1059251" y="5014954"/>
                  </a:lnTo>
                  <a:lnTo>
                    <a:pt x="1024266" y="4986548"/>
                  </a:lnTo>
                  <a:lnTo>
                    <a:pt x="989748" y="4957596"/>
                  </a:lnTo>
                  <a:lnTo>
                    <a:pt x="955703" y="4928105"/>
                  </a:lnTo>
                  <a:lnTo>
                    <a:pt x="922138" y="4898082"/>
                  </a:lnTo>
                  <a:lnTo>
                    <a:pt x="889060" y="4867534"/>
                  </a:lnTo>
                  <a:lnTo>
                    <a:pt x="856474" y="4836466"/>
                  </a:lnTo>
                  <a:lnTo>
                    <a:pt x="824388" y="4804886"/>
                  </a:lnTo>
                  <a:lnTo>
                    <a:pt x="792807" y="4772799"/>
                  </a:lnTo>
                  <a:lnTo>
                    <a:pt x="761740" y="4740214"/>
                  </a:lnTo>
                  <a:lnTo>
                    <a:pt x="731191" y="4707135"/>
                  </a:lnTo>
                  <a:lnTo>
                    <a:pt x="701168" y="4673570"/>
                  </a:lnTo>
                  <a:lnTo>
                    <a:pt x="671678" y="4639525"/>
                  </a:lnTo>
                  <a:lnTo>
                    <a:pt x="642726" y="4605007"/>
                  </a:lnTo>
                  <a:lnTo>
                    <a:pt x="614319" y="4570022"/>
                  </a:lnTo>
                  <a:lnTo>
                    <a:pt x="586464" y="4534578"/>
                  </a:lnTo>
                  <a:lnTo>
                    <a:pt x="559168" y="4498679"/>
                  </a:lnTo>
                  <a:lnTo>
                    <a:pt x="532437" y="4462333"/>
                  </a:lnTo>
                  <a:lnTo>
                    <a:pt x="506277" y="4425547"/>
                  </a:lnTo>
                  <a:lnTo>
                    <a:pt x="480695" y="4388327"/>
                  </a:lnTo>
                  <a:lnTo>
                    <a:pt x="455698" y="4350680"/>
                  </a:lnTo>
                  <a:lnTo>
                    <a:pt x="431292" y="4312611"/>
                  </a:lnTo>
                  <a:lnTo>
                    <a:pt x="407484" y="4274128"/>
                  </a:lnTo>
                  <a:lnTo>
                    <a:pt x="384280" y="4235238"/>
                  </a:lnTo>
                  <a:lnTo>
                    <a:pt x="361687" y="4195946"/>
                  </a:lnTo>
                  <a:lnTo>
                    <a:pt x="339711" y="4156260"/>
                  </a:lnTo>
                  <a:lnTo>
                    <a:pt x="318359" y="4116185"/>
                  </a:lnTo>
                  <a:lnTo>
                    <a:pt x="297638" y="4075729"/>
                  </a:lnTo>
                  <a:lnTo>
                    <a:pt x="277553" y="4034898"/>
                  </a:lnTo>
                  <a:lnTo>
                    <a:pt x="258112" y="3993699"/>
                  </a:lnTo>
                  <a:lnTo>
                    <a:pt x="239322" y="3952137"/>
                  </a:lnTo>
                  <a:lnTo>
                    <a:pt x="221188" y="3910220"/>
                  </a:lnTo>
                  <a:lnTo>
                    <a:pt x="203717" y="3867955"/>
                  </a:lnTo>
                  <a:lnTo>
                    <a:pt x="186916" y="3825347"/>
                  </a:lnTo>
                  <a:lnTo>
                    <a:pt x="170791" y="3782403"/>
                  </a:lnTo>
                  <a:lnTo>
                    <a:pt x="155349" y="3739131"/>
                  </a:lnTo>
                  <a:lnTo>
                    <a:pt x="140597" y="3695535"/>
                  </a:lnTo>
                  <a:lnTo>
                    <a:pt x="126540" y="3651624"/>
                  </a:lnTo>
                  <a:lnTo>
                    <a:pt x="113186" y="3607403"/>
                  </a:lnTo>
                  <a:lnTo>
                    <a:pt x="100541" y="3562879"/>
                  </a:lnTo>
                  <a:lnTo>
                    <a:pt x="88612" y="3518058"/>
                  </a:lnTo>
                  <a:lnTo>
                    <a:pt x="77405" y="3472948"/>
                  </a:lnTo>
                  <a:lnTo>
                    <a:pt x="66926" y="3427555"/>
                  </a:lnTo>
                  <a:lnTo>
                    <a:pt x="57183" y="3381884"/>
                  </a:lnTo>
                  <a:lnTo>
                    <a:pt x="48182" y="3335944"/>
                  </a:lnTo>
                  <a:lnTo>
                    <a:pt x="39929" y="3289739"/>
                  </a:lnTo>
                  <a:lnTo>
                    <a:pt x="32430" y="3243278"/>
                  </a:lnTo>
                  <a:lnTo>
                    <a:pt x="25694" y="3196566"/>
                  </a:lnTo>
                  <a:lnTo>
                    <a:pt x="19725" y="3149610"/>
                  </a:lnTo>
                  <a:lnTo>
                    <a:pt x="14531" y="3102417"/>
                  </a:lnTo>
                  <a:lnTo>
                    <a:pt x="10118" y="3054993"/>
                  </a:lnTo>
                  <a:lnTo>
                    <a:pt x="6493" y="3007344"/>
                  </a:lnTo>
                  <a:lnTo>
                    <a:pt x="3662" y="2959477"/>
                  </a:lnTo>
                  <a:lnTo>
                    <a:pt x="1632" y="2911400"/>
                  </a:lnTo>
                  <a:lnTo>
                    <a:pt x="409" y="2863117"/>
                  </a:lnTo>
                  <a:lnTo>
                    <a:pt x="0" y="2814637"/>
                  </a:lnTo>
                  <a:lnTo>
                    <a:pt x="409" y="2766156"/>
                  </a:lnTo>
                  <a:lnTo>
                    <a:pt x="1632" y="2717874"/>
                  </a:lnTo>
                  <a:lnTo>
                    <a:pt x="3662" y="2669796"/>
                  </a:lnTo>
                  <a:lnTo>
                    <a:pt x="6493" y="2621929"/>
                  </a:lnTo>
                  <a:lnTo>
                    <a:pt x="10118" y="2574281"/>
                  </a:lnTo>
                  <a:lnTo>
                    <a:pt x="14531" y="2526856"/>
                  </a:lnTo>
                  <a:lnTo>
                    <a:pt x="19725" y="2479663"/>
                  </a:lnTo>
                  <a:lnTo>
                    <a:pt x="25694" y="2432707"/>
                  </a:lnTo>
                  <a:lnTo>
                    <a:pt x="32430" y="2385995"/>
                  </a:lnTo>
                  <a:lnTo>
                    <a:pt x="39929" y="2339534"/>
                  </a:lnTo>
                  <a:lnTo>
                    <a:pt x="48182" y="2293330"/>
                  </a:lnTo>
                  <a:lnTo>
                    <a:pt x="57183" y="2247389"/>
                  </a:lnTo>
                  <a:lnTo>
                    <a:pt x="66926" y="2201719"/>
                  </a:lnTo>
                  <a:lnTo>
                    <a:pt x="77405" y="2156325"/>
                  </a:lnTo>
                  <a:lnTo>
                    <a:pt x="88612" y="2111215"/>
                  </a:lnTo>
                  <a:lnTo>
                    <a:pt x="100541" y="2066395"/>
                  </a:lnTo>
                  <a:lnTo>
                    <a:pt x="113186" y="2021871"/>
                  </a:lnTo>
                  <a:lnTo>
                    <a:pt x="126540" y="1977650"/>
                  </a:lnTo>
                  <a:lnTo>
                    <a:pt x="140597" y="1933738"/>
                  </a:lnTo>
                  <a:lnTo>
                    <a:pt x="155349" y="1890143"/>
                  </a:lnTo>
                  <a:lnTo>
                    <a:pt x="170791" y="1846870"/>
                  </a:lnTo>
                  <a:lnTo>
                    <a:pt x="186916" y="1803926"/>
                  </a:lnTo>
                  <a:lnTo>
                    <a:pt x="203717" y="1761318"/>
                  </a:lnTo>
                  <a:lnTo>
                    <a:pt x="221188" y="1719053"/>
                  </a:lnTo>
                  <a:lnTo>
                    <a:pt x="239322" y="1677136"/>
                  </a:lnTo>
                  <a:lnTo>
                    <a:pt x="258112" y="1635575"/>
                  </a:lnTo>
                  <a:lnTo>
                    <a:pt x="277553" y="1594375"/>
                  </a:lnTo>
                  <a:lnTo>
                    <a:pt x="297638" y="1553544"/>
                  </a:lnTo>
                  <a:lnTo>
                    <a:pt x="318359" y="1513088"/>
                  </a:lnTo>
                  <a:lnTo>
                    <a:pt x="339711" y="1473013"/>
                  </a:lnTo>
                  <a:lnTo>
                    <a:pt x="361687" y="1433327"/>
                  </a:lnTo>
                  <a:lnTo>
                    <a:pt x="384280" y="1394035"/>
                  </a:lnTo>
                  <a:lnTo>
                    <a:pt x="407484" y="1355145"/>
                  </a:lnTo>
                  <a:lnTo>
                    <a:pt x="431292" y="1316662"/>
                  </a:lnTo>
                  <a:lnTo>
                    <a:pt x="455698" y="1278594"/>
                  </a:lnTo>
                  <a:lnTo>
                    <a:pt x="480695" y="1240946"/>
                  </a:lnTo>
                  <a:lnTo>
                    <a:pt x="506277" y="1203726"/>
                  </a:lnTo>
                  <a:lnTo>
                    <a:pt x="532437" y="1166940"/>
                  </a:lnTo>
                  <a:lnTo>
                    <a:pt x="559168" y="1130594"/>
                  </a:lnTo>
                  <a:lnTo>
                    <a:pt x="586464" y="1094696"/>
                  </a:lnTo>
                  <a:lnTo>
                    <a:pt x="614319" y="1059251"/>
                  </a:lnTo>
                  <a:lnTo>
                    <a:pt x="642726" y="1024266"/>
                  </a:lnTo>
                  <a:lnTo>
                    <a:pt x="671678" y="989748"/>
                  </a:lnTo>
                  <a:lnTo>
                    <a:pt x="701168" y="955703"/>
                  </a:lnTo>
                  <a:lnTo>
                    <a:pt x="731191" y="922138"/>
                  </a:lnTo>
                  <a:lnTo>
                    <a:pt x="761740" y="889060"/>
                  </a:lnTo>
                  <a:lnTo>
                    <a:pt x="792807" y="856474"/>
                  </a:lnTo>
                  <a:lnTo>
                    <a:pt x="824388" y="824388"/>
                  </a:lnTo>
                  <a:lnTo>
                    <a:pt x="856474" y="792807"/>
                  </a:lnTo>
                  <a:lnTo>
                    <a:pt x="889060" y="761740"/>
                  </a:lnTo>
                  <a:lnTo>
                    <a:pt x="922138" y="731191"/>
                  </a:lnTo>
                  <a:lnTo>
                    <a:pt x="955703" y="701168"/>
                  </a:lnTo>
                  <a:lnTo>
                    <a:pt x="989748" y="671678"/>
                  </a:lnTo>
                  <a:lnTo>
                    <a:pt x="1024266" y="642726"/>
                  </a:lnTo>
                  <a:lnTo>
                    <a:pt x="1059251" y="614319"/>
                  </a:lnTo>
                  <a:lnTo>
                    <a:pt x="1094696" y="586464"/>
                  </a:lnTo>
                  <a:lnTo>
                    <a:pt x="1130594" y="559168"/>
                  </a:lnTo>
                  <a:lnTo>
                    <a:pt x="1166940" y="532437"/>
                  </a:lnTo>
                  <a:lnTo>
                    <a:pt x="1203726" y="506277"/>
                  </a:lnTo>
                  <a:lnTo>
                    <a:pt x="1240946" y="480695"/>
                  </a:lnTo>
                  <a:lnTo>
                    <a:pt x="1278594" y="455698"/>
                  </a:lnTo>
                  <a:lnTo>
                    <a:pt x="1316662" y="431292"/>
                  </a:lnTo>
                  <a:lnTo>
                    <a:pt x="1355145" y="407484"/>
                  </a:lnTo>
                  <a:lnTo>
                    <a:pt x="1394035" y="384280"/>
                  </a:lnTo>
                  <a:lnTo>
                    <a:pt x="1433327" y="361687"/>
                  </a:lnTo>
                  <a:lnTo>
                    <a:pt x="1473013" y="339711"/>
                  </a:lnTo>
                  <a:lnTo>
                    <a:pt x="1513088" y="318359"/>
                  </a:lnTo>
                  <a:lnTo>
                    <a:pt x="1553544" y="297638"/>
                  </a:lnTo>
                  <a:lnTo>
                    <a:pt x="1594375" y="277553"/>
                  </a:lnTo>
                  <a:lnTo>
                    <a:pt x="1635575" y="258112"/>
                  </a:lnTo>
                  <a:lnTo>
                    <a:pt x="1677136" y="239322"/>
                  </a:lnTo>
                  <a:lnTo>
                    <a:pt x="1719053" y="221188"/>
                  </a:lnTo>
                  <a:lnTo>
                    <a:pt x="1761318" y="203717"/>
                  </a:lnTo>
                  <a:lnTo>
                    <a:pt x="1803926" y="186916"/>
                  </a:lnTo>
                  <a:lnTo>
                    <a:pt x="1846870" y="170791"/>
                  </a:lnTo>
                  <a:lnTo>
                    <a:pt x="1890143" y="155349"/>
                  </a:lnTo>
                  <a:lnTo>
                    <a:pt x="1933738" y="140597"/>
                  </a:lnTo>
                  <a:lnTo>
                    <a:pt x="1977650" y="126540"/>
                  </a:lnTo>
                  <a:lnTo>
                    <a:pt x="2021871" y="113186"/>
                  </a:lnTo>
                  <a:lnTo>
                    <a:pt x="2066395" y="100541"/>
                  </a:lnTo>
                  <a:lnTo>
                    <a:pt x="2111215" y="88612"/>
                  </a:lnTo>
                  <a:lnTo>
                    <a:pt x="2156325" y="77405"/>
                  </a:lnTo>
                  <a:lnTo>
                    <a:pt x="2201719" y="66926"/>
                  </a:lnTo>
                  <a:lnTo>
                    <a:pt x="2247389" y="57183"/>
                  </a:lnTo>
                  <a:lnTo>
                    <a:pt x="2293330" y="48182"/>
                  </a:lnTo>
                  <a:lnTo>
                    <a:pt x="2339534" y="39929"/>
                  </a:lnTo>
                  <a:lnTo>
                    <a:pt x="2385995" y="32430"/>
                  </a:lnTo>
                  <a:lnTo>
                    <a:pt x="2432707" y="25694"/>
                  </a:lnTo>
                  <a:lnTo>
                    <a:pt x="2479663" y="19725"/>
                  </a:lnTo>
                  <a:lnTo>
                    <a:pt x="2526856" y="14531"/>
                  </a:lnTo>
                  <a:lnTo>
                    <a:pt x="2574281" y="10118"/>
                  </a:lnTo>
                  <a:lnTo>
                    <a:pt x="2621929" y="6493"/>
                  </a:lnTo>
                  <a:lnTo>
                    <a:pt x="2669796" y="3662"/>
                  </a:lnTo>
                  <a:lnTo>
                    <a:pt x="2717874" y="1632"/>
                  </a:lnTo>
                  <a:lnTo>
                    <a:pt x="2766156" y="409"/>
                  </a:lnTo>
                  <a:lnTo>
                    <a:pt x="2814637" y="0"/>
                  </a:lnTo>
                  <a:lnTo>
                    <a:pt x="2863117" y="409"/>
                  </a:lnTo>
                  <a:lnTo>
                    <a:pt x="2911400" y="1632"/>
                  </a:lnTo>
                  <a:lnTo>
                    <a:pt x="2959477" y="3662"/>
                  </a:lnTo>
                  <a:lnTo>
                    <a:pt x="3007344" y="6493"/>
                  </a:lnTo>
                  <a:lnTo>
                    <a:pt x="3054993" y="10118"/>
                  </a:lnTo>
                  <a:lnTo>
                    <a:pt x="3102417" y="14531"/>
                  </a:lnTo>
                  <a:lnTo>
                    <a:pt x="3149610" y="19725"/>
                  </a:lnTo>
                  <a:lnTo>
                    <a:pt x="3196566" y="25694"/>
                  </a:lnTo>
                  <a:lnTo>
                    <a:pt x="3243278" y="32430"/>
                  </a:lnTo>
                  <a:lnTo>
                    <a:pt x="3289739" y="39929"/>
                  </a:lnTo>
                  <a:lnTo>
                    <a:pt x="3335944" y="48182"/>
                  </a:lnTo>
                  <a:lnTo>
                    <a:pt x="3381884" y="57183"/>
                  </a:lnTo>
                  <a:lnTo>
                    <a:pt x="3427555" y="66926"/>
                  </a:lnTo>
                  <a:lnTo>
                    <a:pt x="3472948" y="77405"/>
                  </a:lnTo>
                  <a:lnTo>
                    <a:pt x="3518058" y="88612"/>
                  </a:lnTo>
                  <a:lnTo>
                    <a:pt x="3562879" y="100541"/>
                  </a:lnTo>
                  <a:lnTo>
                    <a:pt x="3607403" y="113186"/>
                  </a:lnTo>
                  <a:lnTo>
                    <a:pt x="3651624" y="126540"/>
                  </a:lnTo>
                  <a:lnTo>
                    <a:pt x="3695535" y="140597"/>
                  </a:lnTo>
                  <a:lnTo>
                    <a:pt x="3739131" y="155349"/>
                  </a:lnTo>
                  <a:lnTo>
                    <a:pt x="3782403" y="170791"/>
                  </a:lnTo>
                  <a:lnTo>
                    <a:pt x="3825347" y="186916"/>
                  </a:lnTo>
                  <a:lnTo>
                    <a:pt x="3867955" y="203717"/>
                  </a:lnTo>
                  <a:lnTo>
                    <a:pt x="3910220" y="221188"/>
                  </a:lnTo>
                  <a:lnTo>
                    <a:pt x="3952137" y="239322"/>
                  </a:lnTo>
                  <a:lnTo>
                    <a:pt x="3993699" y="258112"/>
                  </a:lnTo>
                  <a:lnTo>
                    <a:pt x="4034898" y="277553"/>
                  </a:lnTo>
                  <a:lnTo>
                    <a:pt x="4075729" y="297638"/>
                  </a:lnTo>
                  <a:lnTo>
                    <a:pt x="4116185" y="318359"/>
                  </a:lnTo>
                  <a:lnTo>
                    <a:pt x="4156260" y="339711"/>
                  </a:lnTo>
                  <a:lnTo>
                    <a:pt x="4195946" y="361687"/>
                  </a:lnTo>
                  <a:lnTo>
                    <a:pt x="4235238" y="384280"/>
                  </a:lnTo>
                  <a:lnTo>
                    <a:pt x="4274128" y="407484"/>
                  </a:lnTo>
                  <a:lnTo>
                    <a:pt x="4312611" y="431292"/>
                  </a:lnTo>
                  <a:lnTo>
                    <a:pt x="4350680" y="455698"/>
                  </a:lnTo>
                  <a:lnTo>
                    <a:pt x="4388327" y="480695"/>
                  </a:lnTo>
                  <a:lnTo>
                    <a:pt x="4425547" y="506277"/>
                  </a:lnTo>
                  <a:lnTo>
                    <a:pt x="4462333" y="532437"/>
                  </a:lnTo>
                  <a:lnTo>
                    <a:pt x="4498679" y="559168"/>
                  </a:lnTo>
                  <a:lnTo>
                    <a:pt x="4534578" y="586464"/>
                  </a:lnTo>
                  <a:lnTo>
                    <a:pt x="4570022" y="614319"/>
                  </a:lnTo>
                  <a:lnTo>
                    <a:pt x="4605007" y="642726"/>
                  </a:lnTo>
                  <a:lnTo>
                    <a:pt x="4639525" y="671678"/>
                  </a:lnTo>
                  <a:lnTo>
                    <a:pt x="4673570" y="701168"/>
                  </a:lnTo>
                  <a:lnTo>
                    <a:pt x="4707135" y="731191"/>
                  </a:lnTo>
                  <a:lnTo>
                    <a:pt x="4740214" y="761740"/>
                  </a:lnTo>
                  <a:lnTo>
                    <a:pt x="4772799" y="792807"/>
                  </a:lnTo>
                  <a:lnTo>
                    <a:pt x="4804886" y="824388"/>
                  </a:lnTo>
                  <a:lnTo>
                    <a:pt x="4836466" y="856474"/>
                  </a:lnTo>
                  <a:lnTo>
                    <a:pt x="4867534" y="889060"/>
                  </a:lnTo>
                  <a:lnTo>
                    <a:pt x="4898082" y="922138"/>
                  </a:lnTo>
                  <a:lnTo>
                    <a:pt x="4928105" y="955703"/>
                  </a:lnTo>
                  <a:lnTo>
                    <a:pt x="4957596" y="989748"/>
                  </a:lnTo>
                  <a:lnTo>
                    <a:pt x="4986548" y="1024266"/>
                  </a:lnTo>
                  <a:lnTo>
                    <a:pt x="5014954" y="1059251"/>
                  </a:lnTo>
                  <a:lnTo>
                    <a:pt x="5042809" y="1094696"/>
                  </a:lnTo>
                  <a:lnTo>
                    <a:pt x="5070105" y="1130594"/>
                  </a:lnTo>
                  <a:lnTo>
                    <a:pt x="5096836" y="1166940"/>
                  </a:lnTo>
                  <a:lnTo>
                    <a:pt x="5122996" y="1203726"/>
                  </a:lnTo>
                  <a:lnTo>
                    <a:pt x="5148578" y="1240946"/>
                  </a:lnTo>
                  <a:lnTo>
                    <a:pt x="5173575" y="1278594"/>
                  </a:lnTo>
                  <a:lnTo>
                    <a:pt x="5197981" y="1316662"/>
                  </a:lnTo>
                  <a:lnTo>
                    <a:pt x="5221789" y="1355145"/>
                  </a:lnTo>
                  <a:lnTo>
                    <a:pt x="5244993" y="1394035"/>
                  </a:lnTo>
                  <a:lnTo>
                    <a:pt x="5267586" y="1433327"/>
                  </a:lnTo>
                  <a:lnTo>
                    <a:pt x="5289562" y="1473013"/>
                  </a:lnTo>
                  <a:lnTo>
                    <a:pt x="5310914" y="1513088"/>
                  </a:lnTo>
                  <a:lnTo>
                    <a:pt x="5331636" y="1553544"/>
                  </a:lnTo>
                  <a:lnTo>
                    <a:pt x="5351720" y="1594375"/>
                  </a:lnTo>
                  <a:lnTo>
                    <a:pt x="5371161" y="1635575"/>
                  </a:lnTo>
                  <a:lnTo>
                    <a:pt x="5389952" y="1677136"/>
                  </a:lnTo>
                  <a:lnTo>
                    <a:pt x="5408086" y="1719053"/>
                  </a:lnTo>
                  <a:lnTo>
                    <a:pt x="5425556" y="1761318"/>
                  </a:lnTo>
                  <a:lnTo>
                    <a:pt x="5442358" y="1803926"/>
                  </a:lnTo>
                  <a:lnTo>
                    <a:pt x="5458482" y="1846870"/>
                  </a:lnTo>
                  <a:lnTo>
                    <a:pt x="5473924" y="1890143"/>
                  </a:lnTo>
                  <a:lnTo>
                    <a:pt x="5488677" y="1933738"/>
                  </a:lnTo>
                  <a:lnTo>
                    <a:pt x="5502733" y="1977650"/>
                  </a:lnTo>
                  <a:lnTo>
                    <a:pt x="5516087" y="2021871"/>
                  </a:lnTo>
                  <a:lnTo>
                    <a:pt x="5528732" y="2066395"/>
                  </a:lnTo>
                  <a:lnTo>
                    <a:pt x="5540662" y="2111215"/>
                  </a:lnTo>
                  <a:lnTo>
                    <a:pt x="5551869" y="2156325"/>
                  </a:lnTo>
                  <a:lnTo>
                    <a:pt x="5562347" y="2201719"/>
                  </a:lnTo>
                  <a:lnTo>
                    <a:pt x="5572090" y="2247389"/>
                  </a:lnTo>
                  <a:lnTo>
                    <a:pt x="5581092" y="2293330"/>
                  </a:lnTo>
                  <a:lnTo>
                    <a:pt x="5589345" y="2339534"/>
                  </a:lnTo>
                  <a:lnTo>
                    <a:pt x="5596843" y="2385995"/>
                  </a:lnTo>
                  <a:lnTo>
                    <a:pt x="5603579" y="2432707"/>
                  </a:lnTo>
                  <a:lnTo>
                    <a:pt x="5609548" y="2479663"/>
                  </a:lnTo>
                  <a:lnTo>
                    <a:pt x="5614742" y="2526856"/>
                  </a:lnTo>
                  <a:lnTo>
                    <a:pt x="5619155" y="2574281"/>
                  </a:lnTo>
                  <a:lnTo>
                    <a:pt x="5622780" y="2621929"/>
                  </a:lnTo>
                  <a:lnTo>
                    <a:pt x="5625611" y="2669796"/>
                  </a:lnTo>
                  <a:lnTo>
                    <a:pt x="5627642" y="2717874"/>
                  </a:lnTo>
                  <a:lnTo>
                    <a:pt x="5628865" y="2766156"/>
                  </a:lnTo>
                  <a:lnTo>
                    <a:pt x="5629274" y="2814637"/>
                  </a:lnTo>
                  <a:lnTo>
                    <a:pt x="5628865" y="2863117"/>
                  </a:lnTo>
                  <a:lnTo>
                    <a:pt x="5627642" y="2911400"/>
                  </a:lnTo>
                  <a:lnTo>
                    <a:pt x="5625611" y="2959477"/>
                  </a:lnTo>
                  <a:lnTo>
                    <a:pt x="5622780" y="3007344"/>
                  </a:lnTo>
                  <a:lnTo>
                    <a:pt x="5619155" y="3054993"/>
                  </a:lnTo>
                  <a:lnTo>
                    <a:pt x="5614742" y="3102417"/>
                  </a:lnTo>
                  <a:lnTo>
                    <a:pt x="5609548" y="3149610"/>
                  </a:lnTo>
                  <a:lnTo>
                    <a:pt x="5603579" y="3196566"/>
                  </a:lnTo>
                  <a:lnTo>
                    <a:pt x="5596843" y="3243278"/>
                  </a:lnTo>
                  <a:lnTo>
                    <a:pt x="5589345" y="3289739"/>
                  </a:lnTo>
                  <a:lnTo>
                    <a:pt x="5581092" y="3335944"/>
                  </a:lnTo>
                  <a:lnTo>
                    <a:pt x="5572090" y="3381884"/>
                  </a:lnTo>
                  <a:lnTo>
                    <a:pt x="5562347" y="3427555"/>
                  </a:lnTo>
                  <a:lnTo>
                    <a:pt x="5551869" y="3472948"/>
                  </a:lnTo>
                  <a:lnTo>
                    <a:pt x="5540662" y="3518058"/>
                  </a:lnTo>
                  <a:lnTo>
                    <a:pt x="5528732" y="3562879"/>
                  </a:lnTo>
                  <a:lnTo>
                    <a:pt x="5516087" y="3607403"/>
                  </a:lnTo>
                  <a:lnTo>
                    <a:pt x="5502733" y="3651624"/>
                  </a:lnTo>
                  <a:lnTo>
                    <a:pt x="5488677" y="3695535"/>
                  </a:lnTo>
                  <a:lnTo>
                    <a:pt x="5473924" y="3739131"/>
                  </a:lnTo>
                  <a:lnTo>
                    <a:pt x="5458482" y="3782403"/>
                  </a:lnTo>
                  <a:lnTo>
                    <a:pt x="5442358" y="3825347"/>
                  </a:lnTo>
                  <a:lnTo>
                    <a:pt x="5425556" y="3867955"/>
                  </a:lnTo>
                  <a:lnTo>
                    <a:pt x="5408086" y="3910220"/>
                  </a:lnTo>
                  <a:lnTo>
                    <a:pt x="5389952" y="3952137"/>
                  </a:lnTo>
                  <a:lnTo>
                    <a:pt x="5371161" y="3993699"/>
                  </a:lnTo>
                  <a:lnTo>
                    <a:pt x="5351720" y="4034898"/>
                  </a:lnTo>
                  <a:lnTo>
                    <a:pt x="5331636" y="4075729"/>
                  </a:lnTo>
                  <a:lnTo>
                    <a:pt x="5310914" y="4116185"/>
                  </a:lnTo>
                  <a:lnTo>
                    <a:pt x="5289562" y="4156260"/>
                  </a:lnTo>
                  <a:lnTo>
                    <a:pt x="5267586" y="4195946"/>
                  </a:lnTo>
                  <a:lnTo>
                    <a:pt x="5244993" y="4235238"/>
                  </a:lnTo>
                  <a:lnTo>
                    <a:pt x="5221789" y="4274128"/>
                  </a:lnTo>
                  <a:lnTo>
                    <a:pt x="5197981" y="4312611"/>
                  </a:lnTo>
                  <a:lnTo>
                    <a:pt x="5173575" y="4350680"/>
                  </a:lnTo>
                  <a:lnTo>
                    <a:pt x="5148578" y="4388327"/>
                  </a:lnTo>
                  <a:lnTo>
                    <a:pt x="5122996" y="4425547"/>
                  </a:lnTo>
                  <a:lnTo>
                    <a:pt x="5096836" y="4462333"/>
                  </a:lnTo>
                  <a:lnTo>
                    <a:pt x="5070105" y="4498679"/>
                  </a:lnTo>
                  <a:lnTo>
                    <a:pt x="5042809" y="4534578"/>
                  </a:lnTo>
                  <a:lnTo>
                    <a:pt x="5014954" y="4570022"/>
                  </a:lnTo>
                  <a:lnTo>
                    <a:pt x="4986548" y="4605007"/>
                  </a:lnTo>
                  <a:lnTo>
                    <a:pt x="4957596" y="4639525"/>
                  </a:lnTo>
                  <a:lnTo>
                    <a:pt x="4928105" y="4673570"/>
                  </a:lnTo>
                  <a:lnTo>
                    <a:pt x="4898082" y="4707135"/>
                  </a:lnTo>
                  <a:lnTo>
                    <a:pt x="4867534" y="4740214"/>
                  </a:lnTo>
                  <a:lnTo>
                    <a:pt x="4836466" y="4772799"/>
                  </a:lnTo>
                  <a:lnTo>
                    <a:pt x="4804886" y="4804886"/>
                  </a:lnTo>
                  <a:lnTo>
                    <a:pt x="4772799" y="4836466"/>
                  </a:lnTo>
                  <a:lnTo>
                    <a:pt x="4740214" y="4867534"/>
                  </a:lnTo>
                  <a:lnTo>
                    <a:pt x="4707135" y="4898082"/>
                  </a:lnTo>
                  <a:lnTo>
                    <a:pt x="4673570" y="4928105"/>
                  </a:lnTo>
                  <a:lnTo>
                    <a:pt x="4639525" y="4957596"/>
                  </a:lnTo>
                  <a:lnTo>
                    <a:pt x="4605007" y="4986548"/>
                  </a:lnTo>
                  <a:lnTo>
                    <a:pt x="4570022" y="5014954"/>
                  </a:lnTo>
                  <a:lnTo>
                    <a:pt x="4534578" y="5042809"/>
                  </a:lnTo>
                  <a:lnTo>
                    <a:pt x="4498679" y="5070105"/>
                  </a:lnTo>
                  <a:lnTo>
                    <a:pt x="4462333" y="5096836"/>
                  </a:lnTo>
                  <a:lnTo>
                    <a:pt x="4425547" y="5122996"/>
                  </a:lnTo>
                  <a:lnTo>
                    <a:pt x="4388327" y="5148578"/>
                  </a:lnTo>
                  <a:lnTo>
                    <a:pt x="4350680" y="5173575"/>
                  </a:lnTo>
                  <a:lnTo>
                    <a:pt x="4312611" y="5197981"/>
                  </a:lnTo>
                  <a:lnTo>
                    <a:pt x="4274128" y="5221789"/>
                  </a:lnTo>
                  <a:lnTo>
                    <a:pt x="4235238" y="5244993"/>
                  </a:lnTo>
                  <a:lnTo>
                    <a:pt x="4195946" y="5267586"/>
                  </a:lnTo>
                  <a:lnTo>
                    <a:pt x="4156260" y="5289562"/>
                  </a:lnTo>
                  <a:lnTo>
                    <a:pt x="4116185" y="5310914"/>
                  </a:lnTo>
                  <a:lnTo>
                    <a:pt x="4075729" y="5331636"/>
                  </a:lnTo>
                  <a:lnTo>
                    <a:pt x="4034898" y="5351720"/>
                  </a:lnTo>
                  <a:lnTo>
                    <a:pt x="3993699" y="5371161"/>
                  </a:lnTo>
                  <a:lnTo>
                    <a:pt x="3952137" y="5389952"/>
                  </a:lnTo>
                  <a:lnTo>
                    <a:pt x="3910220" y="5408086"/>
                  </a:lnTo>
                  <a:lnTo>
                    <a:pt x="3867955" y="5425556"/>
                  </a:lnTo>
                  <a:lnTo>
                    <a:pt x="3825347" y="5442358"/>
                  </a:lnTo>
                  <a:lnTo>
                    <a:pt x="3782403" y="5458482"/>
                  </a:lnTo>
                  <a:lnTo>
                    <a:pt x="3739131" y="5473924"/>
                  </a:lnTo>
                  <a:lnTo>
                    <a:pt x="3695535" y="5488677"/>
                  </a:lnTo>
                  <a:lnTo>
                    <a:pt x="3651624" y="5502733"/>
                  </a:lnTo>
                  <a:lnTo>
                    <a:pt x="3607403" y="5516087"/>
                  </a:lnTo>
                  <a:lnTo>
                    <a:pt x="3562879" y="5528732"/>
                  </a:lnTo>
                  <a:lnTo>
                    <a:pt x="3518058" y="5540662"/>
                  </a:lnTo>
                  <a:lnTo>
                    <a:pt x="3472948" y="5551869"/>
                  </a:lnTo>
                  <a:lnTo>
                    <a:pt x="3427555" y="5562347"/>
                  </a:lnTo>
                  <a:lnTo>
                    <a:pt x="3381884" y="5572090"/>
                  </a:lnTo>
                  <a:lnTo>
                    <a:pt x="3335944" y="5581092"/>
                  </a:lnTo>
                  <a:lnTo>
                    <a:pt x="3289739" y="5589345"/>
                  </a:lnTo>
                  <a:lnTo>
                    <a:pt x="3243278" y="5596843"/>
                  </a:lnTo>
                  <a:lnTo>
                    <a:pt x="3196566" y="5603579"/>
                  </a:lnTo>
                  <a:lnTo>
                    <a:pt x="3149610" y="5609548"/>
                  </a:lnTo>
                  <a:lnTo>
                    <a:pt x="3102417" y="5614742"/>
                  </a:lnTo>
                  <a:lnTo>
                    <a:pt x="3054993" y="5619155"/>
                  </a:lnTo>
                  <a:lnTo>
                    <a:pt x="3007344" y="5622780"/>
                  </a:lnTo>
                  <a:lnTo>
                    <a:pt x="2959477" y="5625611"/>
                  </a:lnTo>
                  <a:lnTo>
                    <a:pt x="2911400" y="5627642"/>
                  </a:lnTo>
                  <a:lnTo>
                    <a:pt x="2863117" y="5628865"/>
                  </a:lnTo>
                  <a:lnTo>
                    <a:pt x="2814637" y="5629274"/>
                  </a:lnTo>
                  <a:close/>
                </a:path>
              </a:pathLst>
            </a:custGeom>
            <a:solidFill>
              <a:srgbClr val="F59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01233" y="3072815"/>
              <a:ext cx="5158105" cy="4141470"/>
            </a:xfrm>
            <a:custGeom>
              <a:avLst/>
              <a:gdLst/>
              <a:ahLst/>
              <a:cxnLst/>
              <a:rect l="l" t="t" r="r" b="b"/>
              <a:pathLst>
                <a:path w="5158105" h="4141470">
                  <a:moveTo>
                    <a:pt x="5158029" y="3117875"/>
                  </a:moveTo>
                  <a:lnTo>
                    <a:pt x="0" y="3117875"/>
                  </a:lnTo>
                  <a:lnTo>
                    <a:pt x="0" y="3363455"/>
                  </a:lnTo>
                  <a:lnTo>
                    <a:pt x="4775" y="3410813"/>
                  </a:lnTo>
                  <a:lnTo>
                    <a:pt x="18478" y="3454933"/>
                  </a:lnTo>
                  <a:lnTo>
                    <a:pt x="40157" y="3494862"/>
                  </a:lnTo>
                  <a:lnTo>
                    <a:pt x="68859" y="3529647"/>
                  </a:lnTo>
                  <a:lnTo>
                    <a:pt x="103657" y="3558349"/>
                  </a:lnTo>
                  <a:lnTo>
                    <a:pt x="143586" y="3580028"/>
                  </a:lnTo>
                  <a:lnTo>
                    <a:pt x="187718" y="3593719"/>
                  </a:lnTo>
                  <a:lnTo>
                    <a:pt x="235102" y="3598494"/>
                  </a:lnTo>
                  <a:lnTo>
                    <a:pt x="1991283" y="3598494"/>
                  </a:lnTo>
                  <a:lnTo>
                    <a:pt x="1988400" y="3640188"/>
                  </a:lnTo>
                  <a:lnTo>
                    <a:pt x="1980755" y="3739921"/>
                  </a:lnTo>
                  <a:lnTo>
                    <a:pt x="1969820" y="3859720"/>
                  </a:lnTo>
                  <a:lnTo>
                    <a:pt x="1957070" y="3961587"/>
                  </a:lnTo>
                  <a:lnTo>
                    <a:pt x="1941423" y="4014190"/>
                  </a:lnTo>
                  <a:lnTo>
                    <a:pt x="1916531" y="4051655"/>
                  </a:lnTo>
                  <a:lnTo>
                    <a:pt x="1884807" y="4076776"/>
                  </a:lnTo>
                  <a:lnTo>
                    <a:pt x="1848650" y="4092346"/>
                  </a:lnTo>
                  <a:lnTo>
                    <a:pt x="1810448" y="4101160"/>
                  </a:lnTo>
                  <a:lnTo>
                    <a:pt x="1772589" y="4106011"/>
                  </a:lnTo>
                  <a:lnTo>
                    <a:pt x="1737499" y="4109694"/>
                  </a:lnTo>
                  <a:lnTo>
                    <a:pt x="1707540" y="4115003"/>
                  </a:lnTo>
                  <a:lnTo>
                    <a:pt x="1685137" y="4124718"/>
                  </a:lnTo>
                  <a:lnTo>
                    <a:pt x="1681759" y="4129544"/>
                  </a:lnTo>
                  <a:lnTo>
                    <a:pt x="1681848" y="4135031"/>
                  </a:lnTo>
                  <a:lnTo>
                    <a:pt x="1684883" y="4139527"/>
                  </a:lnTo>
                  <a:lnTo>
                    <a:pt x="1690395" y="4141381"/>
                  </a:lnTo>
                  <a:lnTo>
                    <a:pt x="3465880" y="4141381"/>
                  </a:lnTo>
                  <a:lnTo>
                    <a:pt x="3471392" y="4139527"/>
                  </a:lnTo>
                  <a:lnTo>
                    <a:pt x="3474428" y="4135031"/>
                  </a:lnTo>
                  <a:lnTo>
                    <a:pt x="3474516" y="4129544"/>
                  </a:lnTo>
                  <a:lnTo>
                    <a:pt x="3471138" y="4124718"/>
                  </a:lnTo>
                  <a:lnTo>
                    <a:pt x="3448735" y="4115003"/>
                  </a:lnTo>
                  <a:lnTo>
                    <a:pt x="3418776" y="4109694"/>
                  </a:lnTo>
                  <a:lnTo>
                    <a:pt x="3383686" y="4106011"/>
                  </a:lnTo>
                  <a:lnTo>
                    <a:pt x="3345827" y="4101160"/>
                  </a:lnTo>
                  <a:lnTo>
                    <a:pt x="3307626" y="4092346"/>
                  </a:lnTo>
                  <a:lnTo>
                    <a:pt x="3271456" y="4076776"/>
                  </a:lnTo>
                  <a:lnTo>
                    <a:pt x="3239744" y="4051655"/>
                  </a:lnTo>
                  <a:lnTo>
                    <a:pt x="3214852" y="4014190"/>
                  </a:lnTo>
                  <a:lnTo>
                    <a:pt x="3199206" y="3961587"/>
                  </a:lnTo>
                  <a:lnTo>
                    <a:pt x="3186455" y="3859720"/>
                  </a:lnTo>
                  <a:lnTo>
                    <a:pt x="3175520" y="3739921"/>
                  </a:lnTo>
                  <a:lnTo>
                    <a:pt x="3167875" y="3640188"/>
                  </a:lnTo>
                  <a:lnTo>
                    <a:pt x="3164992" y="3598494"/>
                  </a:lnTo>
                  <a:lnTo>
                    <a:pt x="4922926" y="3598494"/>
                  </a:lnTo>
                  <a:lnTo>
                    <a:pt x="4970310" y="3593719"/>
                  </a:lnTo>
                  <a:lnTo>
                    <a:pt x="5014442" y="3580028"/>
                  </a:lnTo>
                  <a:lnTo>
                    <a:pt x="5054371" y="3558349"/>
                  </a:lnTo>
                  <a:lnTo>
                    <a:pt x="5089169" y="3529647"/>
                  </a:lnTo>
                  <a:lnTo>
                    <a:pt x="5117871" y="3494862"/>
                  </a:lnTo>
                  <a:lnTo>
                    <a:pt x="5139550" y="3454933"/>
                  </a:lnTo>
                  <a:lnTo>
                    <a:pt x="5153253" y="3410813"/>
                  </a:lnTo>
                  <a:lnTo>
                    <a:pt x="5158029" y="3363455"/>
                  </a:lnTo>
                  <a:lnTo>
                    <a:pt x="5158029" y="3117875"/>
                  </a:lnTo>
                  <a:close/>
                </a:path>
                <a:path w="5158105" h="4141470">
                  <a:moveTo>
                    <a:pt x="5158029" y="235051"/>
                  </a:moveTo>
                  <a:lnTo>
                    <a:pt x="5153253" y="187680"/>
                  </a:lnTo>
                  <a:lnTo>
                    <a:pt x="5139550" y="143560"/>
                  </a:lnTo>
                  <a:lnTo>
                    <a:pt x="5117871" y="103632"/>
                  </a:lnTo>
                  <a:lnTo>
                    <a:pt x="5089169" y="68846"/>
                  </a:lnTo>
                  <a:lnTo>
                    <a:pt x="5054371" y="40144"/>
                  </a:lnTo>
                  <a:lnTo>
                    <a:pt x="5014442" y="18478"/>
                  </a:lnTo>
                  <a:lnTo>
                    <a:pt x="4970310" y="4775"/>
                  </a:lnTo>
                  <a:lnTo>
                    <a:pt x="4933454" y="1066"/>
                  </a:lnTo>
                  <a:lnTo>
                    <a:pt x="4933454" y="243814"/>
                  </a:lnTo>
                  <a:lnTo>
                    <a:pt x="4933454" y="2892475"/>
                  </a:lnTo>
                  <a:lnTo>
                    <a:pt x="217551" y="2892475"/>
                  </a:lnTo>
                  <a:lnTo>
                    <a:pt x="217551" y="243814"/>
                  </a:lnTo>
                  <a:lnTo>
                    <a:pt x="4933454" y="243814"/>
                  </a:lnTo>
                  <a:lnTo>
                    <a:pt x="4933454" y="1066"/>
                  </a:lnTo>
                  <a:lnTo>
                    <a:pt x="4922939" y="0"/>
                  </a:lnTo>
                  <a:lnTo>
                    <a:pt x="235102" y="0"/>
                  </a:lnTo>
                  <a:lnTo>
                    <a:pt x="187718" y="4775"/>
                  </a:lnTo>
                  <a:lnTo>
                    <a:pt x="143586" y="18478"/>
                  </a:lnTo>
                  <a:lnTo>
                    <a:pt x="103657" y="40144"/>
                  </a:lnTo>
                  <a:lnTo>
                    <a:pt x="68859" y="68846"/>
                  </a:lnTo>
                  <a:lnTo>
                    <a:pt x="40157" y="103632"/>
                  </a:lnTo>
                  <a:lnTo>
                    <a:pt x="18478" y="143560"/>
                  </a:lnTo>
                  <a:lnTo>
                    <a:pt x="4775" y="187680"/>
                  </a:lnTo>
                  <a:lnTo>
                    <a:pt x="0" y="235051"/>
                  </a:lnTo>
                  <a:lnTo>
                    <a:pt x="0" y="3116999"/>
                  </a:lnTo>
                  <a:lnTo>
                    <a:pt x="5158029" y="3116999"/>
                  </a:lnTo>
                  <a:lnTo>
                    <a:pt x="5158029" y="2892475"/>
                  </a:lnTo>
                  <a:lnTo>
                    <a:pt x="5158029" y="243814"/>
                  </a:lnTo>
                  <a:lnTo>
                    <a:pt x="5158029" y="235051"/>
                  </a:lnTo>
                  <a:close/>
                </a:path>
              </a:pathLst>
            </a:custGeom>
            <a:solidFill>
              <a:srgbClr val="1A2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8761" y="3316678"/>
              <a:ext cx="4715968" cy="264922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16000" y="2477156"/>
            <a:ext cx="9684385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1530">
              <a:lnSpc>
                <a:spcPct val="115399"/>
              </a:lnSpc>
              <a:spcBef>
                <a:spcPts val="100"/>
              </a:spcBef>
            </a:pPr>
            <a:r>
              <a:rPr sz="3250" spc="40" dirty="0">
                <a:latin typeface="Lucida Sans Unicode"/>
                <a:cs typeface="Lucida Sans Unicode"/>
              </a:rPr>
              <a:t>E</a:t>
            </a:r>
            <a:r>
              <a:rPr sz="3250" spc="-60" dirty="0">
                <a:latin typeface="Lucida Sans Unicode"/>
                <a:cs typeface="Lucida Sans Unicode"/>
              </a:rPr>
              <a:t>v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10" dirty="0">
                <a:latin typeface="Lucida Sans Unicode"/>
                <a:cs typeface="Lucida Sans Unicode"/>
              </a:rPr>
              <a:t>r</a:t>
            </a:r>
            <a:r>
              <a:rPr sz="3250" spc="-65" dirty="0">
                <a:latin typeface="Lucida Sans Unicode"/>
                <a:cs typeface="Lucida Sans Unicode"/>
              </a:rPr>
              <a:t>y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125" dirty="0">
                <a:latin typeface="Lucida Sans Unicode"/>
                <a:cs typeface="Lucida Sans Unicode"/>
              </a:rPr>
              <a:t>c</a:t>
            </a:r>
            <a:r>
              <a:rPr sz="3250" spc="-40" dirty="0">
                <a:latin typeface="Lucida Sans Unicode"/>
                <a:cs typeface="Lucida Sans Unicode"/>
              </a:rPr>
              <a:t>o</a:t>
            </a:r>
            <a:r>
              <a:rPr sz="3250" spc="-120" dirty="0">
                <a:latin typeface="Lucida Sans Unicode"/>
                <a:cs typeface="Lucida Sans Unicode"/>
              </a:rPr>
              <a:t>ll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254" dirty="0">
                <a:latin typeface="Lucida Sans Unicode"/>
                <a:cs typeface="Lucida Sans Unicode"/>
              </a:rPr>
              <a:t>g</a:t>
            </a:r>
            <a:r>
              <a:rPr sz="3250" spc="10" dirty="0">
                <a:latin typeface="Lucida Sans Unicode"/>
                <a:cs typeface="Lucida Sans Unicode"/>
              </a:rPr>
              <a:t>e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10" dirty="0">
                <a:latin typeface="Lucida Sans Unicode"/>
                <a:cs typeface="Lucida Sans Unicode"/>
              </a:rPr>
              <a:t>r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60" dirty="0">
                <a:latin typeface="Lucida Sans Unicode"/>
                <a:cs typeface="Lucida Sans Unicode"/>
              </a:rPr>
              <a:t>q</a:t>
            </a:r>
            <a:r>
              <a:rPr sz="3250" spc="-30" dirty="0">
                <a:latin typeface="Lucida Sans Unicode"/>
                <a:cs typeface="Lucida Sans Unicode"/>
              </a:rPr>
              <a:t>u</a:t>
            </a:r>
            <a:r>
              <a:rPr sz="3250" spc="-120" dirty="0">
                <a:latin typeface="Lucida Sans Unicode"/>
                <a:cs typeface="Lucida Sans Unicode"/>
              </a:rPr>
              <a:t>i</a:t>
            </a:r>
            <a:r>
              <a:rPr sz="3250" spc="-10" dirty="0">
                <a:latin typeface="Lucida Sans Unicode"/>
                <a:cs typeface="Lucida Sans Unicode"/>
              </a:rPr>
              <a:t>r</a:t>
            </a:r>
            <a:r>
              <a:rPr sz="3250" spc="10" dirty="0">
                <a:latin typeface="Lucida Sans Unicode"/>
                <a:cs typeface="Lucida Sans Unicode"/>
              </a:rPr>
              <a:t>e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25" dirty="0">
                <a:latin typeface="Lucida Sans Unicode"/>
                <a:cs typeface="Lucida Sans Unicode"/>
              </a:rPr>
              <a:t>n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70" dirty="0">
                <a:latin typeface="Lucida Sans Unicode"/>
                <a:cs typeface="Lucida Sans Unicode"/>
              </a:rPr>
              <a:t>tt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30" dirty="0">
                <a:latin typeface="Lucida Sans Unicode"/>
                <a:cs typeface="Lucida Sans Unicode"/>
              </a:rPr>
              <a:t>n</a:t>
            </a:r>
            <a:r>
              <a:rPr sz="3250" spc="-60" dirty="0">
                <a:latin typeface="Lucida Sans Unicode"/>
                <a:cs typeface="Lucida Sans Unicode"/>
              </a:rPr>
              <a:t>d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30" dirty="0">
                <a:latin typeface="Lucida Sans Unicode"/>
                <a:cs typeface="Lucida Sans Unicode"/>
              </a:rPr>
              <a:t>n</a:t>
            </a:r>
            <a:r>
              <a:rPr sz="3250" spc="-125" dirty="0">
                <a:latin typeface="Lucida Sans Unicode"/>
                <a:cs typeface="Lucida Sans Unicode"/>
              </a:rPr>
              <a:t>c</a:t>
            </a:r>
            <a:r>
              <a:rPr sz="3250" spc="10" dirty="0">
                <a:latin typeface="Lucida Sans Unicode"/>
                <a:cs typeface="Lucida Sans Unicode"/>
              </a:rPr>
              <a:t>e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114" dirty="0">
                <a:latin typeface="Lucida Sans Unicode"/>
                <a:cs typeface="Lucida Sans Unicode"/>
              </a:rPr>
              <a:t>s</a:t>
            </a:r>
            <a:r>
              <a:rPr sz="3250" spc="-70" dirty="0">
                <a:latin typeface="Lucida Sans Unicode"/>
                <a:cs typeface="Lucida Sans Unicode"/>
              </a:rPr>
              <a:t>y</a:t>
            </a:r>
            <a:r>
              <a:rPr sz="3250" spc="-114" dirty="0">
                <a:latin typeface="Lucida Sans Unicode"/>
                <a:cs typeface="Lucida Sans Unicode"/>
              </a:rPr>
              <a:t>s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15" dirty="0">
                <a:latin typeface="Lucida Sans Unicode"/>
                <a:cs typeface="Lucida Sans Unicode"/>
              </a:rPr>
              <a:t>m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25" dirty="0">
                <a:latin typeface="Lucida Sans Unicode"/>
                <a:cs typeface="Lucida Sans Unicode"/>
              </a:rPr>
              <a:t>o  </a:t>
            </a:r>
            <a:r>
              <a:rPr sz="3250" spc="-45" dirty="0">
                <a:latin typeface="Lucida Sans Unicode"/>
                <a:cs typeface="Lucida Sans Unicode"/>
              </a:rPr>
              <a:t>maintain</a:t>
            </a:r>
            <a:r>
              <a:rPr sz="3250" spc="-190" dirty="0">
                <a:latin typeface="Lucida Sans Unicode"/>
                <a:cs typeface="Lucida Sans Unicode"/>
              </a:rPr>
              <a:t> </a:t>
            </a:r>
            <a:r>
              <a:rPr sz="3250" spc="-40" dirty="0">
                <a:latin typeface="Lucida Sans Unicode"/>
                <a:cs typeface="Lucida Sans Unicode"/>
              </a:rPr>
              <a:t>record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70" dirty="0">
                <a:latin typeface="Lucida Sans Unicode"/>
                <a:cs typeface="Lucida Sans Unicode"/>
              </a:rPr>
              <a:t>of</a:t>
            </a:r>
            <a:r>
              <a:rPr sz="3250" spc="-190" dirty="0">
                <a:latin typeface="Lucida Sans Unicode"/>
                <a:cs typeface="Lucida Sans Unicode"/>
              </a:rPr>
              <a:t> </a:t>
            </a:r>
            <a:r>
              <a:rPr sz="3250" spc="-40" dirty="0">
                <a:latin typeface="Lucida Sans Unicode"/>
                <a:cs typeface="Lucida Sans Unicode"/>
              </a:rPr>
              <a:t>present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65" dirty="0">
                <a:latin typeface="Lucida Sans Unicode"/>
                <a:cs typeface="Lucida Sans Unicode"/>
              </a:rPr>
              <a:t>student.</a:t>
            </a:r>
            <a:endParaRPr sz="3250">
              <a:latin typeface="Lucida Sans Unicode"/>
              <a:cs typeface="Lucida Sans Unicode"/>
            </a:endParaRPr>
          </a:p>
          <a:p>
            <a:pPr marL="12700" marR="80010">
              <a:lnSpc>
                <a:spcPct val="115399"/>
              </a:lnSpc>
            </a:pPr>
            <a:r>
              <a:rPr sz="3250" spc="-45" dirty="0">
                <a:latin typeface="Lucida Sans Unicode"/>
                <a:cs typeface="Lucida Sans Unicode"/>
              </a:rPr>
              <a:t>Face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80" dirty="0">
                <a:latin typeface="Lucida Sans Unicode"/>
                <a:cs typeface="Lucida Sans Unicode"/>
              </a:rPr>
              <a:t>Recognition</a:t>
            </a:r>
            <a:r>
              <a:rPr sz="3250" spc="-180" dirty="0">
                <a:latin typeface="Lucida Sans Unicode"/>
                <a:cs typeface="Lucida Sans Unicode"/>
              </a:rPr>
              <a:t> </a:t>
            </a:r>
            <a:r>
              <a:rPr sz="3250" spc="-55" dirty="0">
                <a:latin typeface="Lucida Sans Unicode"/>
                <a:cs typeface="Lucida Sans Unicode"/>
              </a:rPr>
              <a:t>Attendance</a:t>
            </a:r>
            <a:r>
              <a:rPr sz="3250" spc="-180" dirty="0">
                <a:latin typeface="Lucida Sans Unicode"/>
                <a:cs typeface="Lucida Sans Unicode"/>
              </a:rPr>
              <a:t> </a:t>
            </a:r>
            <a:r>
              <a:rPr sz="3250" spc="-40" dirty="0">
                <a:latin typeface="Lucida Sans Unicode"/>
                <a:cs typeface="Lucida Sans Unicode"/>
              </a:rPr>
              <a:t>System</a:t>
            </a:r>
            <a:r>
              <a:rPr sz="3250" spc="-180" dirty="0">
                <a:latin typeface="Lucida Sans Unicode"/>
                <a:cs typeface="Lucida Sans Unicode"/>
              </a:rPr>
              <a:t> </a:t>
            </a:r>
            <a:r>
              <a:rPr sz="3250" spc="-114" dirty="0">
                <a:latin typeface="Lucida Sans Unicode"/>
                <a:cs typeface="Lucida Sans Unicode"/>
              </a:rPr>
              <a:t>is</a:t>
            </a:r>
            <a:r>
              <a:rPr sz="3250" spc="-180" dirty="0">
                <a:latin typeface="Lucida Sans Unicode"/>
                <a:cs typeface="Lucida Sans Unicode"/>
              </a:rPr>
              <a:t> </a:t>
            </a:r>
            <a:r>
              <a:rPr sz="3250" spc="-45" dirty="0">
                <a:latin typeface="Lucida Sans Unicode"/>
                <a:cs typeface="Lucida Sans Unicode"/>
              </a:rPr>
              <a:t>developed </a:t>
            </a:r>
            <a:r>
              <a:rPr sz="3250" spc="-1010" dirty="0">
                <a:latin typeface="Lucida Sans Unicode"/>
                <a:cs typeface="Lucida Sans Unicode"/>
              </a:rPr>
              <a:t> </a:t>
            </a:r>
            <a:r>
              <a:rPr sz="3250" spc="-45" dirty="0">
                <a:latin typeface="Lucida Sans Unicode"/>
                <a:cs typeface="Lucida Sans Unicode"/>
              </a:rPr>
              <a:t>for</a:t>
            </a:r>
            <a:r>
              <a:rPr sz="3250" spc="-190" dirty="0">
                <a:latin typeface="Lucida Sans Unicode"/>
                <a:cs typeface="Lucida Sans Unicode"/>
              </a:rPr>
              <a:t> </a:t>
            </a:r>
            <a:r>
              <a:rPr sz="3250" spc="-30" dirty="0">
                <a:latin typeface="Lucida Sans Unicode"/>
                <a:cs typeface="Lucida Sans Unicode"/>
              </a:rPr>
              <a:t>the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70" dirty="0">
                <a:latin typeface="Lucida Sans Unicode"/>
                <a:cs typeface="Lucida Sans Unicode"/>
              </a:rPr>
              <a:t>Faculty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55" dirty="0">
                <a:latin typeface="Lucida Sans Unicode"/>
                <a:cs typeface="Lucida Sans Unicode"/>
              </a:rPr>
              <a:t>to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45" dirty="0">
                <a:latin typeface="Lucida Sans Unicode"/>
                <a:cs typeface="Lucida Sans Unicode"/>
              </a:rPr>
              <a:t>maintain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35" dirty="0">
                <a:latin typeface="Lucida Sans Unicode"/>
                <a:cs typeface="Lucida Sans Unicode"/>
              </a:rPr>
              <a:t>attendance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60" dirty="0">
                <a:latin typeface="Lucida Sans Unicode"/>
                <a:cs typeface="Lucida Sans Unicode"/>
              </a:rPr>
              <a:t>record.</a:t>
            </a:r>
            <a:endParaRPr sz="3250">
              <a:latin typeface="Lucida Sans Unicode"/>
              <a:cs typeface="Lucida Sans Unicode"/>
            </a:endParaRPr>
          </a:p>
          <a:p>
            <a:pPr marL="12700" marR="5080">
              <a:lnSpc>
                <a:spcPct val="115399"/>
              </a:lnSpc>
            </a:pPr>
            <a:r>
              <a:rPr sz="3250" spc="-35" dirty="0">
                <a:latin typeface="Lucida Sans Unicode"/>
                <a:cs typeface="Lucida Sans Unicode"/>
              </a:rPr>
              <a:t>I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30" dirty="0">
                <a:latin typeface="Lucida Sans Unicode"/>
                <a:cs typeface="Lucida Sans Unicode"/>
              </a:rPr>
              <a:t>u</a:t>
            </a:r>
            <a:r>
              <a:rPr sz="3250" spc="-114" dirty="0">
                <a:latin typeface="Lucida Sans Unicode"/>
                <a:cs typeface="Lucida Sans Unicode"/>
              </a:rPr>
              <a:t>s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110" dirty="0">
                <a:latin typeface="Lucida Sans Unicode"/>
                <a:cs typeface="Lucida Sans Unicode"/>
              </a:rPr>
              <a:t>s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95" dirty="0">
                <a:latin typeface="Lucida Sans Unicode"/>
                <a:cs typeface="Lucida Sans Unicode"/>
              </a:rPr>
              <a:t>f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125" dirty="0">
                <a:latin typeface="Lucida Sans Unicode"/>
                <a:cs typeface="Lucida Sans Unicode"/>
              </a:rPr>
              <a:t>c</a:t>
            </a:r>
            <a:r>
              <a:rPr sz="3250" spc="-120" dirty="0">
                <a:latin typeface="Lucida Sans Unicode"/>
                <a:cs typeface="Lucida Sans Unicode"/>
              </a:rPr>
              <a:t>i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120" dirty="0">
                <a:latin typeface="Lucida Sans Unicode"/>
                <a:cs typeface="Lucida Sans Unicode"/>
              </a:rPr>
              <a:t>l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10" dirty="0">
                <a:latin typeface="Lucida Sans Unicode"/>
                <a:cs typeface="Lucida Sans Unicode"/>
              </a:rPr>
              <a:t>r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125" dirty="0">
                <a:latin typeface="Lucida Sans Unicode"/>
                <a:cs typeface="Lucida Sans Unicode"/>
              </a:rPr>
              <a:t>c</a:t>
            </a:r>
            <a:r>
              <a:rPr sz="3250" spc="-40" dirty="0">
                <a:latin typeface="Lucida Sans Unicode"/>
                <a:cs typeface="Lucida Sans Unicode"/>
              </a:rPr>
              <a:t>o</a:t>
            </a:r>
            <a:r>
              <a:rPr sz="3250" spc="-254" dirty="0">
                <a:latin typeface="Lucida Sans Unicode"/>
                <a:cs typeface="Lucida Sans Unicode"/>
              </a:rPr>
              <a:t>g</a:t>
            </a:r>
            <a:r>
              <a:rPr sz="3250" spc="-30" dirty="0">
                <a:latin typeface="Lucida Sans Unicode"/>
                <a:cs typeface="Lucida Sans Unicode"/>
              </a:rPr>
              <a:t>n</a:t>
            </a:r>
            <a:r>
              <a:rPr sz="3250" spc="-120" dirty="0">
                <a:latin typeface="Lucida Sans Unicode"/>
                <a:cs typeface="Lucida Sans Unicode"/>
              </a:rPr>
              <a:t>i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120" dirty="0">
                <a:latin typeface="Lucida Sans Unicode"/>
                <a:cs typeface="Lucida Sans Unicode"/>
              </a:rPr>
              <a:t>i</a:t>
            </a:r>
            <a:r>
              <a:rPr sz="3250" spc="-40" dirty="0">
                <a:latin typeface="Lucida Sans Unicode"/>
                <a:cs typeface="Lucida Sans Unicode"/>
              </a:rPr>
              <a:t>o</a:t>
            </a:r>
            <a:r>
              <a:rPr sz="3250" spc="-25" dirty="0">
                <a:latin typeface="Lucida Sans Unicode"/>
                <a:cs typeface="Lucida Sans Unicode"/>
              </a:rPr>
              <a:t>n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125" dirty="0">
                <a:latin typeface="Lucida Sans Unicode"/>
                <a:cs typeface="Lucida Sans Unicode"/>
              </a:rPr>
              <a:t>c</a:t>
            </a:r>
            <a:r>
              <a:rPr sz="3250" spc="-30" dirty="0">
                <a:latin typeface="Lucida Sans Unicode"/>
                <a:cs typeface="Lucida Sans Unicode"/>
              </a:rPr>
              <a:t>hn</a:t>
            </a:r>
            <a:r>
              <a:rPr sz="3250" spc="-40" dirty="0">
                <a:latin typeface="Lucida Sans Unicode"/>
                <a:cs typeface="Lucida Sans Unicode"/>
              </a:rPr>
              <a:t>o</a:t>
            </a:r>
            <a:r>
              <a:rPr sz="3250" spc="-120" dirty="0">
                <a:latin typeface="Lucida Sans Unicode"/>
                <a:cs typeface="Lucida Sans Unicode"/>
              </a:rPr>
              <a:t>l</a:t>
            </a:r>
            <a:r>
              <a:rPr sz="3250" spc="-40" dirty="0">
                <a:latin typeface="Lucida Sans Unicode"/>
                <a:cs typeface="Lucida Sans Unicode"/>
              </a:rPr>
              <a:t>o</a:t>
            </a:r>
            <a:r>
              <a:rPr sz="3250" spc="-254" dirty="0">
                <a:latin typeface="Lucida Sans Unicode"/>
                <a:cs typeface="Lucida Sans Unicode"/>
              </a:rPr>
              <a:t>g</a:t>
            </a:r>
            <a:r>
              <a:rPr sz="3250" spc="-65" dirty="0">
                <a:latin typeface="Lucida Sans Unicode"/>
                <a:cs typeface="Lucida Sans Unicode"/>
              </a:rPr>
              <a:t>y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35" dirty="0">
                <a:latin typeface="Lucida Sans Unicode"/>
                <a:cs typeface="Lucida Sans Unicode"/>
              </a:rPr>
              <a:t>o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120" dirty="0">
                <a:latin typeface="Lucida Sans Unicode"/>
                <a:cs typeface="Lucida Sans Unicode"/>
              </a:rPr>
              <a:t>i</a:t>
            </a:r>
            <a:r>
              <a:rPr sz="3250" spc="-60" dirty="0">
                <a:latin typeface="Lucida Sans Unicode"/>
                <a:cs typeface="Lucida Sans Unicode"/>
              </a:rPr>
              <a:t>d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30" dirty="0">
                <a:latin typeface="Lucida Sans Unicode"/>
                <a:cs typeface="Lucida Sans Unicode"/>
              </a:rPr>
              <a:t>n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120" dirty="0">
                <a:latin typeface="Lucida Sans Unicode"/>
                <a:cs typeface="Lucida Sans Unicode"/>
              </a:rPr>
              <a:t>i</a:t>
            </a:r>
            <a:r>
              <a:rPr sz="3250" spc="-95" dirty="0">
                <a:latin typeface="Lucida Sans Unicode"/>
                <a:cs typeface="Lucida Sans Unicode"/>
              </a:rPr>
              <a:t>f</a:t>
            </a:r>
            <a:r>
              <a:rPr sz="3250" spc="-65" dirty="0">
                <a:latin typeface="Lucida Sans Unicode"/>
                <a:cs typeface="Lucida Sans Unicode"/>
              </a:rPr>
              <a:t>y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30" dirty="0">
                <a:latin typeface="Lucida Sans Unicode"/>
                <a:cs typeface="Lucida Sans Unicode"/>
              </a:rPr>
              <a:t>h</a:t>
            </a:r>
            <a:r>
              <a:rPr sz="3250" spc="5" dirty="0">
                <a:latin typeface="Lucida Sans Unicode"/>
                <a:cs typeface="Lucida Sans Unicode"/>
              </a:rPr>
              <a:t>e  </a:t>
            </a:r>
            <a:r>
              <a:rPr sz="3250" spc="-105" dirty="0">
                <a:latin typeface="Lucida Sans Unicode"/>
                <a:cs typeface="Lucida Sans Unicode"/>
              </a:rPr>
              <a:t>person’s </a:t>
            </a:r>
            <a:r>
              <a:rPr sz="3250" spc="-75" dirty="0">
                <a:latin typeface="Lucida Sans Unicode"/>
                <a:cs typeface="Lucida Sans Unicode"/>
              </a:rPr>
              <a:t>facial </a:t>
            </a:r>
            <a:r>
              <a:rPr sz="3250" spc="-40" dirty="0">
                <a:latin typeface="Lucida Sans Unicode"/>
                <a:cs typeface="Lucida Sans Unicode"/>
              </a:rPr>
              <a:t>features </a:t>
            </a:r>
            <a:r>
              <a:rPr sz="3250" spc="-25" dirty="0">
                <a:latin typeface="Lucida Sans Unicode"/>
                <a:cs typeface="Lucida Sans Unicode"/>
              </a:rPr>
              <a:t>and </a:t>
            </a:r>
            <a:r>
              <a:rPr sz="3250" spc="-60" dirty="0">
                <a:latin typeface="Lucida Sans Unicode"/>
                <a:cs typeface="Lucida Sans Unicode"/>
              </a:rPr>
              <a:t>automatically </a:t>
            </a:r>
            <a:r>
              <a:rPr sz="3250" spc="-55" dirty="0">
                <a:latin typeface="Lucida Sans Unicode"/>
                <a:cs typeface="Lucida Sans Unicode"/>
              </a:rPr>
              <a:t>mark </a:t>
            </a:r>
            <a:r>
              <a:rPr sz="3250" spc="-50" dirty="0">
                <a:latin typeface="Lucida Sans Unicode"/>
                <a:cs typeface="Lucida Sans Unicode"/>
              </a:rPr>
              <a:t> 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70" dirty="0">
                <a:latin typeface="Lucida Sans Unicode"/>
                <a:cs typeface="Lucida Sans Unicode"/>
              </a:rPr>
              <a:t>tt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30" dirty="0">
                <a:latin typeface="Lucida Sans Unicode"/>
                <a:cs typeface="Lucida Sans Unicode"/>
              </a:rPr>
              <a:t>n</a:t>
            </a:r>
            <a:r>
              <a:rPr sz="3250" spc="-60" dirty="0">
                <a:latin typeface="Lucida Sans Unicode"/>
                <a:cs typeface="Lucida Sans Unicode"/>
              </a:rPr>
              <a:t>d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30" dirty="0">
                <a:latin typeface="Lucida Sans Unicode"/>
                <a:cs typeface="Lucida Sans Unicode"/>
              </a:rPr>
              <a:t>n</a:t>
            </a:r>
            <a:r>
              <a:rPr sz="3250" spc="-125" dirty="0">
                <a:latin typeface="Lucida Sans Unicode"/>
                <a:cs typeface="Lucida Sans Unicode"/>
              </a:rPr>
              <a:t>c</a:t>
            </a:r>
            <a:r>
              <a:rPr sz="3250" spc="10" dirty="0">
                <a:latin typeface="Lucida Sans Unicode"/>
                <a:cs typeface="Lucida Sans Unicode"/>
              </a:rPr>
              <a:t>e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15" dirty="0">
                <a:latin typeface="Lucida Sans Unicode"/>
                <a:cs typeface="Lucida Sans Unicode"/>
              </a:rPr>
              <a:t>w</a:t>
            </a:r>
            <a:r>
              <a:rPr sz="3250" spc="-30" dirty="0">
                <a:latin typeface="Lucida Sans Unicode"/>
                <a:cs typeface="Lucida Sans Unicode"/>
              </a:rPr>
              <a:t>h</a:t>
            </a:r>
            <a:r>
              <a:rPr sz="3250" spc="-120" dirty="0">
                <a:latin typeface="Lucida Sans Unicode"/>
                <a:cs typeface="Lucida Sans Unicode"/>
              </a:rPr>
              <a:t>i</a:t>
            </a:r>
            <a:r>
              <a:rPr sz="3250" spc="-125" dirty="0">
                <a:latin typeface="Lucida Sans Unicode"/>
                <a:cs typeface="Lucida Sans Unicode"/>
              </a:rPr>
              <a:t>c</a:t>
            </a:r>
            <a:r>
              <a:rPr sz="3250" spc="-25" dirty="0">
                <a:latin typeface="Lucida Sans Unicode"/>
                <a:cs typeface="Lucida Sans Unicode"/>
              </a:rPr>
              <a:t>h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120" dirty="0">
                <a:latin typeface="Lucida Sans Unicode"/>
                <a:cs typeface="Lucida Sans Unicode"/>
              </a:rPr>
              <a:t>i</a:t>
            </a:r>
            <a:r>
              <a:rPr sz="3250" spc="-110" dirty="0">
                <a:latin typeface="Lucida Sans Unicode"/>
                <a:cs typeface="Lucida Sans Unicode"/>
              </a:rPr>
              <a:t>s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60" dirty="0">
                <a:latin typeface="Lucida Sans Unicode"/>
                <a:cs typeface="Lucida Sans Unicode"/>
              </a:rPr>
              <a:t>v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10" dirty="0">
                <a:latin typeface="Lucida Sans Unicode"/>
                <a:cs typeface="Lucida Sans Unicode"/>
              </a:rPr>
              <a:t>r</a:t>
            </a:r>
            <a:r>
              <a:rPr sz="3250" spc="-65" dirty="0">
                <a:latin typeface="Lucida Sans Unicode"/>
                <a:cs typeface="Lucida Sans Unicode"/>
              </a:rPr>
              <a:t>y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95" dirty="0">
                <a:latin typeface="Lucida Sans Unicode"/>
                <a:cs typeface="Lucida Sans Unicode"/>
              </a:rPr>
              <a:t>f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114" dirty="0">
                <a:latin typeface="Lucida Sans Unicode"/>
                <a:cs typeface="Lucida Sans Unicode"/>
              </a:rPr>
              <a:t>s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30" dirty="0">
                <a:latin typeface="Lucida Sans Unicode"/>
                <a:cs typeface="Lucida Sans Unicode"/>
              </a:rPr>
              <a:t>n</a:t>
            </a:r>
            <a:r>
              <a:rPr sz="3250" spc="-40" dirty="0">
                <a:latin typeface="Lucida Sans Unicode"/>
                <a:cs typeface="Lucida Sans Unicode"/>
              </a:rPr>
              <a:t>o</a:t>
            </a:r>
            <a:r>
              <a:rPr sz="3250" spc="-30" dirty="0">
                <a:latin typeface="Lucida Sans Unicode"/>
                <a:cs typeface="Lucida Sans Unicode"/>
              </a:rPr>
              <a:t>u</a:t>
            </a:r>
            <a:r>
              <a:rPr sz="3250" spc="-254" dirty="0">
                <a:latin typeface="Lucida Sans Unicode"/>
                <a:cs typeface="Lucida Sans Unicode"/>
              </a:rPr>
              <a:t>g</a:t>
            </a:r>
            <a:r>
              <a:rPr sz="3250" spc="-25" dirty="0">
                <a:latin typeface="Lucida Sans Unicode"/>
                <a:cs typeface="Lucida Sans Unicode"/>
              </a:rPr>
              <a:t>h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30" dirty="0">
                <a:latin typeface="Lucida Sans Unicode"/>
                <a:cs typeface="Lucida Sans Unicode"/>
              </a:rPr>
              <a:t>h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15" dirty="0">
                <a:latin typeface="Lucida Sans Unicode"/>
                <a:cs typeface="Lucida Sans Unicode"/>
              </a:rPr>
              <a:t>n  </a:t>
            </a:r>
            <a:r>
              <a:rPr sz="3250" spc="-55" dirty="0">
                <a:latin typeface="Lucida Sans Unicode"/>
                <a:cs typeface="Lucida Sans Unicode"/>
              </a:rPr>
              <a:t>previous</a:t>
            </a:r>
            <a:r>
              <a:rPr sz="3250" spc="-190" dirty="0">
                <a:latin typeface="Lucida Sans Unicode"/>
                <a:cs typeface="Lucida Sans Unicode"/>
              </a:rPr>
              <a:t> </a:t>
            </a:r>
            <a:r>
              <a:rPr sz="3250" spc="-55" dirty="0">
                <a:latin typeface="Lucida Sans Unicode"/>
                <a:cs typeface="Lucida Sans Unicode"/>
              </a:rPr>
              <a:t>method.</a:t>
            </a:r>
            <a:endParaRPr sz="32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404620" cy="2204085"/>
          </a:xfrm>
          <a:custGeom>
            <a:avLst/>
            <a:gdLst/>
            <a:ahLst/>
            <a:cxnLst/>
            <a:rect l="l" t="t" r="r" b="b"/>
            <a:pathLst>
              <a:path w="1404620" h="2204085">
                <a:moveTo>
                  <a:pt x="0" y="2203819"/>
                </a:moveTo>
                <a:lnTo>
                  <a:pt x="0" y="0"/>
                </a:lnTo>
                <a:lnTo>
                  <a:pt x="1404377" y="0"/>
                </a:lnTo>
                <a:lnTo>
                  <a:pt x="1400756" y="39315"/>
                </a:lnTo>
                <a:lnTo>
                  <a:pt x="1395642" y="86274"/>
                </a:lnTo>
                <a:lnTo>
                  <a:pt x="1389764" y="133001"/>
                </a:lnTo>
                <a:lnTo>
                  <a:pt x="1383130" y="179487"/>
                </a:lnTo>
                <a:lnTo>
                  <a:pt x="1375745" y="225728"/>
                </a:lnTo>
                <a:lnTo>
                  <a:pt x="1367617" y="271716"/>
                </a:lnTo>
                <a:lnTo>
                  <a:pt x="1358751" y="317445"/>
                </a:lnTo>
                <a:lnTo>
                  <a:pt x="1349154" y="362909"/>
                </a:lnTo>
                <a:lnTo>
                  <a:pt x="1338832" y="408101"/>
                </a:lnTo>
                <a:lnTo>
                  <a:pt x="1327792" y="453015"/>
                </a:lnTo>
                <a:lnTo>
                  <a:pt x="1316040" y="497645"/>
                </a:lnTo>
                <a:lnTo>
                  <a:pt x="1303583" y="541985"/>
                </a:lnTo>
                <a:lnTo>
                  <a:pt x="1290426" y="586027"/>
                </a:lnTo>
                <a:lnTo>
                  <a:pt x="1276576" y="629765"/>
                </a:lnTo>
                <a:lnTo>
                  <a:pt x="1262041" y="673194"/>
                </a:lnTo>
                <a:lnTo>
                  <a:pt x="1246825" y="716307"/>
                </a:lnTo>
                <a:lnTo>
                  <a:pt x="1230935" y="759096"/>
                </a:lnTo>
                <a:lnTo>
                  <a:pt x="1214378" y="801557"/>
                </a:lnTo>
                <a:lnTo>
                  <a:pt x="1197161" y="843682"/>
                </a:lnTo>
                <a:lnTo>
                  <a:pt x="1179288" y="885466"/>
                </a:lnTo>
                <a:lnTo>
                  <a:pt x="1160768" y="926901"/>
                </a:lnTo>
                <a:lnTo>
                  <a:pt x="1141606" y="967982"/>
                </a:lnTo>
                <a:lnTo>
                  <a:pt x="1121809" y="1008702"/>
                </a:lnTo>
                <a:lnTo>
                  <a:pt x="1101382" y="1049054"/>
                </a:lnTo>
                <a:lnTo>
                  <a:pt x="1080333" y="1089033"/>
                </a:lnTo>
                <a:lnTo>
                  <a:pt x="1058668" y="1128632"/>
                </a:lnTo>
                <a:lnTo>
                  <a:pt x="1036393" y="1167844"/>
                </a:lnTo>
                <a:lnTo>
                  <a:pt x="1013514" y="1206664"/>
                </a:lnTo>
                <a:lnTo>
                  <a:pt x="990039" y="1245084"/>
                </a:lnTo>
                <a:lnTo>
                  <a:pt x="965973" y="1283098"/>
                </a:lnTo>
                <a:lnTo>
                  <a:pt x="941322" y="1320701"/>
                </a:lnTo>
                <a:lnTo>
                  <a:pt x="916094" y="1357885"/>
                </a:lnTo>
                <a:lnTo>
                  <a:pt x="890293" y="1394644"/>
                </a:lnTo>
                <a:lnTo>
                  <a:pt x="863928" y="1430973"/>
                </a:lnTo>
                <a:lnTo>
                  <a:pt x="837004" y="1466863"/>
                </a:lnTo>
                <a:lnTo>
                  <a:pt x="809528" y="1502310"/>
                </a:lnTo>
                <a:lnTo>
                  <a:pt x="781506" y="1537307"/>
                </a:lnTo>
                <a:lnTo>
                  <a:pt x="752944" y="1571846"/>
                </a:lnTo>
                <a:lnTo>
                  <a:pt x="723848" y="1605923"/>
                </a:lnTo>
                <a:lnTo>
                  <a:pt x="694226" y="1639531"/>
                </a:lnTo>
                <a:lnTo>
                  <a:pt x="664084" y="1672662"/>
                </a:lnTo>
                <a:lnTo>
                  <a:pt x="633427" y="1705311"/>
                </a:lnTo>
                <a:lnTo>
                  <a:pt x="602262" y="1737472"/>
                </a:lnTo>
                <a:lnTo>
                  <a:pt x="570597" y="1769138"/>
                </a:lnTo>
                <a:lnTo>
                  <a:pt x="538436" y="1800302"/>
                </a:lnTo>
                <a:lnTo>
                  <a:pt x="505786" y="1830959"/>
                </a:lnTo>
                <a:lnTo>
                  <a:pt x="472655" y="1861102"/>
                </a:lnTo>
                <a:lnTo>
                  <a:pt x="439048" y="1890724"/>
                </a:lnTo>
                <a:lnTo>
                  <a:pt x="404971" y="1919819"/>
                </a:lnTo>
                <a:lnTo>
                  <a:pt x="370431" y="1948381"/>
                </a:lnTo>
                <a:lnTo>
                  <a:pt x="335434" y="1976404"/>
                </a:lnTo>
                <a:lnTo>
                  <a:pt x="299988" y="2003880"/>
                </a:lnTo>
                <a:lnTo>
                  <a:pt x="264097" y="2030804"/>
                </a:lnTo>
                <a:lnTo>
                  <a:pt x="227769" y="2057169"/>
                </a:lnTo>
                <a:lnTo>
                  <a:pt x="191009" y="2082969"/>
                </a:lnTo>
                <a:lnTo>
                  <a:pt x="153825" y="2108198"/>
                </a:lnTo>
                <a:lnTo>
                  <a:pt x="116223" y="2132848"/>
                </a:lnTo>
                <a:lnTo>
                  <a:pt x="78208" y="2156914"/>
                </a:lnTo>
                <a:lnTo>
                  <a:pt x="39788" y="2180390"/>
                </a:lnTo>
                <a:lnTo>
                  <a:pt x="969" y="2203268"/>
                </a:lnTo>
                <a:lnTo>
                  <a:pt x="0" y="2203819"/>
                </a:lnTo>
                <a:close/>
              </a:path>
            </a:pathLst>
          </a:custGeom>
          <a:solidFill>
            <a:srgbClr val="6261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9594" y="1003968"/>
            <a:ext cx="493585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u="heavy" spc="-95" dirty="0">
                <a:uFill>
                  <a:solidFill>
                    <a:srgbClr val="535353"/>
                  </a:solidFill>
                </a:uFill>
                <a:latin typeface="Lucida Sans Unicode"/>
                <a:cs typeface="Lucida Sans Unicode"/>
              </a:rPr>
              <a:t>INTRODUCTION</a:t>
            </a:r>
            <a:endParaRPr sz="5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70022" y="1846745"/>
            <a:ext cx="5687060" cy="1122680"/>
            <a:chOff x="1770022" y="1846745"/>
            <a:chExt cx="5687060" cy="1122680"/>
          </a:xfrm>
        </p:grpSpPr>
        <p:sp>
          <p:nvSpPr>
            <p:cNvPr id="3" name="object 3"/>
            <p:cNvSpPr/>
            <p:nvPr/>
          </p:nvSpPr>
          <p:spPr>
            <a:xfrm>
              <a:off x="1960522" y="2431780"/>
              <a:ext cx="5306060" cy="0"/>
            </a:xfrm>
            <a:custGeom>
              <a:avLst/>
              <a:gdLst/>
              <a:ahLst/>
              <a:cxnLst/>
              <a:rect l="l" t="t" r="r" b="b"/>
              <a:pathLst>
                <a:path w="5306059">
                  <a:moveTo>
                    <a:pt x="0" y="0"/>
                  </a:moveTo>
                  <a:lnTo>
                    <a:pt x="5305544" y="0"/>
                  </a:lnTo>
                </a:path>
              </a:pathLst>
            </a:custGeom>
            <a:ln w="47624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0022" y="2336530"/>
              <a:ext cx="190499" cy="1904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6067" y="2336530"/>
              <a:ext cx="190499" cy="190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27250" y="1846757"/>
              <a:ext cx="4548505" cy="1122680"/>
            </a:xfrm>
            <a:custGeom>
              <a:avLst/>
              <a:gdLst/>
              <a:ahLst/>
              <a:cxnLst/>
              <a:rect l="l" t="t" r="r" b="b"/>
              <a:pathLst>
                <a:path w="4548505" h="1122680">
                  <a:moveTo>
                    <a:pt x="4548162" y="561251"/>
                  </a:moveTo>
                  <a:lnTo>
                    <a:pt x="4183265" y="0"/>
                  </a:lnTo>
                  <a:lnTo>
                    <a:pt x="694004" y="0"/>
                  </a:lnTo>
                  <a:lnTo>
                    <a:pt x="694004" y="914"/>
                  </a:lnTo>
                  <a:lnTo>
                    <a:pt x="0" y="914"/>
                  </a:lnTo>
                  <a:lnTo>
                    <a:pt x="618248" y="561784"/>
                  </a:lnTo>
                  <a:lnTo>
                    <a:pt x="0" y="1122375"/>
                  </a:lnTo>
                  <a:lnTo>
                    <a:pt x="772947" y="1122375"/>
                  </a:lnTo>
                  <a:lnTo>
                    <a:pt x="773938" y="1121473"/>
                  </a:lnTo>
                  <a:lnTo>
                    <a:pt x="4183265" y="1121473"/>
                  </a:lnTo>
                  <a:lnTo>
                    <a:pt x="4548162" y="561251"/>
                  </a:lnTo>
                  <a:close/>
                </a:path>
              </a:pathLst>
            </a:custGeom>
            <a:solidFill>
              <a:srgbClr val="F59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64566" y="1846713"/>
            <a:ext cx="5687060" cy="1122680"/>
            <a:chOff x="10664566" y="1846713"/>
            <a:chExt cx="5687060" cy="1122680"/>
          </a:xfrm>
        </p:grpSpPr>
        <p:sp>
          <p:nvSpPr>
            <p:cNvPr id="8" name="object 8"/>
            <p:cNvSpPr/>
            <p:nvPr/>
          </p:nvSpPr>
          <p:spPr>
            <a:xfrm>
              <a:off x="10855065" y="2384155"/>
              <a:ext cx="5306060" cy="0"/>
            </a:xfrm>
            <a:custGeom>
              <a:avLst/>
              <a:gdLst/>
              <a:ahLst/>
              <a:cxnLst/>
              <a:rect l="l" t="t" r="r" b="b"/>
              <a:pathLst>
                <a:path w="5306059">
                  <a:moveTo>
                    <a:pt x="5305544" y="0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60610" y="2288905"/>
              <a:ext cx="190499" cy="1904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4566" y="2288905"/>
              <a:ext cx="190499" cy="1904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445799" y="1846719"/>
              <a:ext cx="4548505" cy="1122680"/>
            </a:xfrm>
            <a:custGeom>
              <a:avLst/>
              <a:gdLst/>
              <a:ahLst/>
              <a:cxnLst/>
              <a:rect l="l" t="t" r="r" b="b"/>
              <a:pathLst>
                <a:path w="4548505" h="1122680">
                  <a:moveTo>
                    <a:pt x="4548162" y="0"/>
                  </a:moveTo>
                  <a:lnTo>
                    <a:pt x="3775214" y="0"/>
                  </a:lnTo>
                  <a:lnTo>
                    <a:pt x="3774211" y="901"/>
                  </a:lnTo>
                  <a:lnTo>
                    <a:pt x="364896" y="901"/>
                  </a:lnTo>
                  <a:lnTo>
                    <a:pt x="0" y="561124"/>
                  </a:lnTo>
                  <a:lnTo>
                    <a:pt x="364896" y="1122375"/>
                  </a:lnTo>
                  <a:lnTo>
                    <a:pt x="3854158" y="1122375"/>
                  </a:lnTo>
                  <a:lnTo>
                    <a:pt x="3854158" y="1121460"/>
                  </a:lnTo>
                  <a:lnTo>
                    <a:pt x="4548162" y="1121460"/>
                  </a:lnTo>
                  <a:lnTo>
                    <a:pt x="3929913" y="560590"/>
                  </a:lnTo>
                  <a:lnTo>
                    <a:pt x="4548162" y="0"/>
                  </a:lnTo>
                  <a:close/>
                </a:path>
              </a:pathLst>
            </a:custGeom>
            <a:solidFill>
              <a:srgbClr val="BCCC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127250" y="0"/>
            <a:ext cx="13868400" cy="767080"/>
          </a:xfrm>
          <a:custGeom>
            <a:avLst/>
            <a:gdLst/>
            <a:ahLst/>
            <a:cxnLst/>
            <a:rect l="l" t="t" r="r" b="b"/>
            <a:pathLst>
              <a:path w="13868400" h="767080">
                <a:moveTo>
                  <a:pt x="0" y="0"/>
                </a:moveTo>
                <a:lnTo>
                  <a:pt x="13868399" y="0"/>
                </a:lnTo>
                <a:lnTo>
                  <a:pt x="13868399" y="766971"/>
                </a:lnTo>
                <a:lnTo>
                  <a:pt x="0" y="766971"/>
                </a:lnTo>
                <a:lnTo>
                  <a:pt x="0" y="0"/>
                </a:lnTo>
                <a:close/>
              </a:path>
            </a:pathLst>
          </a:custGeom>
          <a:solidFill>
            <a:srgbClr val="6261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" y="9258299"/>
            <a:ext cx="18288000" cy="1028700"/>
          </a:xfrm>
          <a:custGeom>
            <a:avLst/>
            <a:gdLst/>
            <a:ahLst/>
            <a:cxnLst/>
            <a:rect l="l" t="t" r="r" b="b"/>
            <a:pathLst>
              <a:path w="18288000" h="1028700">
                <a:moveTo>
                  <a:pt x="18287943" y="1028700"/>
                </a:moveTo>
                <a:lnTo>
                  <a:pt x="0" y="1028700"/>
                </a:lnTo>
                <a:lnTo>
                  <a:pt x="0" y="0"/>
                </a:lnTo>
                <a:lnTo>
                  <a:pt x="18287943" y="0"/>
                </a:lnTo>
                <a:lnTo>
                  <a:pt x="18287943" y="1028700"/>
                </a:lnTo>
                <a:close/>
              </a:path>
            </a:pathLst>
          </a:custGeom>
          <a:solidFill>
            <a:srgbClr val="62616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8941541" y="3693223"/>
            <a:ext cx="190500" cy="3524885"/>
            <a:chOff x="8941541" y="3693223"/>
            <a:chExt cx="190500" cy="3524885"/>
          </a:xfrm>
        </p:grpSpPr>
        <p:sp>
          <p:nvSpPr>
            <p:cNvPr id="15" name="object 15"/>
            <p:cNvSpPr/>
            <p:nvPr/>
          </p:nvSpPr>
          <p:spPr>
            <a:xfrm>
              <a:off x="9036776" y="3883497"/>
              <a:ext cx="0" cy="3143885"/>
            </a:xfrm>
            <a:custGeom>
              <a:avLst/>
              <a:gdLst/>
              <a:ahLst/>
              <a:cxnLst/>
              <a:rect l="l" t="t" r="r" b="b"/>
              <a:pathLst>
                <a:path h="3143884">
                  <a:moveTo>
                    <a:pt x="0" y="3143805"/>
                  </a:moveTo>
                  <a:lnTo>
                    <a:pt x="0" y="0"/>
                  </a:lnTo>
                </a:path>
              </a:pathLst>
            </a:custGeom>
            <a:ln w="47564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41541" y="7027288"/>
              <a:ext cx="190469" cy="19028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41541" y="3693223"/>
              <a:ext cx="190469" cy="190289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770334" y="3790339"/>
            <a:ext cx="5686425" cy="800100"/>
          </a:xfrm>
          <a:custGeom>
            <a:avLst/>
            <a:gdLst/>
            <a:ahLst/>
            <a:cxnLst/>
            <a:rect l="l" t="t" r="r" b="b"/>
            <a:pathLst>
              <a:path w="5686425" h="800100">
                <a:moveTo>
                  <a:pt x="5685819" y="399618"/>
                </a:moveTo>
                <a:lnTo>
                  <a:pt x="5679560" y="468073"/>
                </a:lnTo>
                <a:lnTo>
                  <a:pt x="5662942" y="532968"/>
                </a:lnTo>
                <a:lnTo>
                  <a:pt x="5645984" y="573856"/>
                </a:lnTo>
                <a:lnTo>
                  <a:pt x="5624683" y="612291"/>
                </a:lnTo>
                <a:lnTo>
                  <a:pt x="5599255" y="647982"/>
                </a:lnTo>
                <a:lnTo>
                  <a:pt x="5569916" y="680635"/>
                </a:lnTo>
                <a:lnTo>
                  <a:pt x="5536883" y="709960"/>
                </a:lnTo>
                <a:lnTo>
                  <a:pt x="5500370" y="735664"/>
                </a:lnTo>
                <a:lnTo>
                  <a:pt x="5460595" y="757457"/>
                </a:lnTo>
                <a:lnTo>
                  <a:pt x="5417773" y="775045"/>
                </a:lnTo>
                <a:lnTo>
                  <a:pt x="5372121" y="788138"/>
                </a:lnTo>
                <a:lnTo>
                  <a:pt x="5323853" y="796443"/>
                </a:lnTo>
                <a:lnTo>
                  <a:pt x="5273188" y="799668"/>
                </a:lnTo>
                <a:lnTo>
                  <a:pt x="0" y="799668"/>
                </a:lnTo>
                <a:lnTo>
                  <a:pt x="0" y="0"/>
                </a:lnTo>
                <a:lnTo>
                  <a:pt x="5277243" y="0"/>
                </a:lnTo>
                <a:lnTo>
                  <a:pt x="5331515" y="3878"/>
                </a:lnTo>
                <a:lnTo>
                  <a:pt x="5383133" y="13940"/>
                </a:lnTo>
                <a:lnTo>
                  <a:pt x="5431786" y="29766"/>
                </a:lnTo>
                <a:lnTo>
                  <a:pt x="5477165" y="50937"/>
                </a:lnTo>
                <a:lnTo>
                  <a:pt x="5518961" y="77032"/>
                </a:lnTo>
                <a:lnTo>
                  <a:pt x="5556865" y="107632"/>
                </a:lnTo>
                <a:lnTo>
                  <a:pt x="5590568" y="142319"/>
                </a:lnTo>
                <a:lnTo>
                  <a:pt x="5619760" y="180672"/>
                </a:lnTo>
                <a:lnTo>
                  <a:pt x="5644131" y="222272"/>
                </a:lnTo>
                <a:lnTo>
                  <a:pt x="5663374" y="266700"/>
                </a:lnTo>
                <a:lnTo>
                  <a:pt x="5663806" y="267563"/>
                </a:lnTo>
                <a:lnTo>
                  <a:pt x="5663806" y="268426"/>
                </a:lnTo>
                <a:lnTo>
                  <a:pt x="5664237" y="269289"/>
                </a:lnTo>
                <a:lnTo>
                  <a:pt x="5673436" y="300334"/>
                </a:lnTo>
                <a:lnTo>
                  <a:pt x="5680208" y="332511"/>
                </a:lnTo>
                <a:lnTo>
                  <a:pt x="5684389" y="365660"/>
                </a:lnTo>
                <a:lnTo>
                  <a:pt x="5685819" y="399618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70334" y="5027505"/>
            <a:ext cx="5686425" cy="800100"/>
          </a:xfrm>
          <a:custGeom>
            <a:avLst/>
            <a:gdLst/>
            <a:ahLst/>
            <a:cxnLst/>
            <a:rect l="l" t="t" r="r" b="b"/>
            <a:pathLst>
              <a:path w="5686425" h="800100">
                <a:moveTo>
                  <a:pt x="5685819" y="399618"/>
                </a:moveTo>
                <a:lnTo>
                  <a:pt x="5679560" y="468073"/>
                </a:lnTo>
                <a:lnTo>
                  <a:pt x="5662942" y="532968"/>
                </a:lnTo>
                <a:lnTo>
                  <a:pt x="5645984" y="573856"/>
                </a:lnTo>
                <a:lnTo>
                  <a:pt x="5624683" y="612291"/>
                </a:lnTo>
                <a:lnTo>
                  <a:pt x="5599255" y="647982"/>
                </a:lnTo>
                <a:lnTo>
                  <a:pt x="5569916" y="680635"/>
                </a:lnTo>
                <a:lnTo>
                  <a:pt x="5536883" y="709960"/>
                </a:lnTo>
                <a:lnTo>
                  <a:pt x="5500370" y="735664"/>
                </a:lnTo>
                <a:lnTo>
                  <a:pt x="5460595" y="757457"/>
                </a:lnTo>
                <a:lnTo>
                  <a:pt x="5417773" y="775045"/>
                </a:lnTo>
                <a:lnTo>
                  <a:pt x="5372121" y="788138"/>
                </a:lnTo>
                <a:lnTo>
                  <a:pt x="5323853" y="796443"/>
                </a:lnTo>
                <a:lnTo>
                  <a:pt x="5273188" y="799668"/>
                </a:lnTo>
                <a:lnTo>
                  <a:pt x="0" y="799668"/>
                </a:lnTo>
                <a:lnTo>
                  <a:pt x="0" y="0"/>
                </a:lnTo>
                <a:lnTo>
                  <a:pt x="5277243" y="0"/>
                </a:lnTo>
                <a:lnTo>
                  <a:pt x="5331515" y="3878"/>
                </a:lnTo>
                <a:lnTo>
                  <a:pt x="5383133" y="13940"/>
                </a:lnTo>
                <a:lnTo>
                  <a:pt x="5431786" y="29766"/>
                </a:lnTo>
                <a:lnTo>
                  <a:pt x="5477165" y="50937"/>
                </a:lnTo>
                <a:lnTo>
                  <a:pt x="5518961" y="77032"/>
                </a:lnTo>
                <a:lnTo>
                  <a:pt x="5556865" y="107632"/>
                </a:lnTo>
                <a:lnTo>
                  <a:pt x="5590568" y="142319"/>
                </a:lnTo>
                <a:lnTo>
                  <a:pt x="5619760" y="180672"/>
                </a:lnTo>
                <a:lnTo>
                  <a:pt x="5644131" y="222272"/>
                </a:lnTo>
                <a:lnTo>
                  <a:pt x="5663374" y="266700"/>
                </a:lnTo>
                <a:lnTo>
                  <a:pt x="5663806" y="267563"/>
                </a:lnTo>
                <a:lnTo>
                  <a:pt x="5663806" y="268426"/>
                </a:lnTo>
                <a:lnTo>
                  <a:pt x="5664237" y="269289"/>
                </a:lnTo>
                <a:lnTo>
                  <a:pt x="5673436" y="300334"/>
                </a:lnTo>
                <a:lnTo>
                  <a:pt x="5680208" y="332511"/>
                </a:lnTo>
                <a:lnTo>
                  <a:pt x="5684389" y="365660"/>
                </a:lnTo>
                <a:lnTo>
                  <a:pt x="5685819" y="399618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70334" y="6289726"/>
            <a:ext cx="5686425" cy="800100"/>
          </a:xfrm>
          <a:custGeom>
            <a:avLst/>
            <a:gdLst/>
            <a:ahLst/>
            <a:cxnLst/>
            <a:rect l="l" t="t" r="r" b="b"/>
            <a:pathLst>
              <a:path w="5686425" h="800100">
                <a:moveTo>
                  <a:pt x="5685819" y="399618"/>
                </a:moveTo>
                <a:lnTo>
                  <a:pt x="5679560" y="468073"/>
                </a:lnTo>
                <a:lnTo>
                  <a:pt x="5662942" y="532968"/>
                </a:lnTo>
                <a:lnTo>
                  <a:pt x="5645984" y="573856"/>
                </a:lnTo>
                <a:lnTo>
                  <a:pt x="5624683" y="612291"/>
                </a:lnTo>
                <a:lnTo>
                  <a:pt x="5599255" y="647982"/>
                </a:lnTo>
                <a:lnTo>
                  <a:pt x="5569916" y="680635"/>
                </a:lnTo>
                <a:lnTo>
                  <a:pt x="5536883" y="709960"/>
                </a:lnTo>
                <a:lnTo>
                  <a:pt x="5500370" y="735664"/>
                </a:lnTo>
                <a:lnTo>
                  <a:pt x="5460595" y="757457"/>
                </a:lnTo>
                <a:lnTo>
                  <a:pt x="5417773" y="775045"/>
                </a:lnTo>
                <a:lnTo>
                  <a:pt x="5372121" y="788138"/>
                </a:lnTo>
                <a:lnTo>
                  <a:pt x="5323853" y="796443"/>
                </a:lnTo>
                <a:lnTo>
                  <a:pt x="5273188" y="799668"/>
                </a:lnTo>
                <a:lnTo>
                  <a:pt x="0" y="799668"/>
                </a:lnTo>
                <a:lnTo>
                  <a:pt x="0" y="0"/>
                </a:lnTo>
                <a:lnTo>
                  <a:pt x="5277243" y="0"/>
                </a:lnTo>
                <a:lnTo>
                  <a:pt x="5331515" y="3878"/>
                </a:lnTo>
                <a:lnTo>
                  <a:pt x="5383133" y="13940"/>
                </a:lnTo>
                <a:lnTo>
                  <a:pt x="5431786" y="29766"/>
                </a:lnTo>
                <a:lnTo>
                  <a:pt x="5477165" y="50937"/>
                </a:lnTo>
                <a:lnTo>
                  <a:pt x="5518961" y="77032"/>
                </a:lnTo>
                <a:lnTo>
                  <a:pt x="5556865" y="107632"/>
                </a:lnTo>
                <a:lnTo>
                  <a:pt x="5590568" y="142319"/>
                </a:lnTo>
                <a:lnTo>
                  <a:pt x="5619760" y="180672"/>
                </a:lnTo>
                <a:lnTo>
                  <a:pt x="5644131" y="222272"/>
                </a:lnTo>
                <a:lnTo>
                  <a:pt x="5663374" y="266700"/>
                </a:lnTo>
                <a:lnTo>
                  <a:pt x="5663806" y="267563"/>
                </a:lnTo>
                <a:lnTo>
                  <a:pt x="5663806" y="268426"/>
                </a:lnTo>
                <a:lnTo>
                  <a:pt x="5664237" y="269289"/>
                </a:lnTo>
                <a:lnTo>
                  <a:pt x="5673436" y="300334"/>
                </a:lnTo>
                <a:lnTo>
                  <a:pt x="5680208" y="332511"/>
                </a:lnTo>
                <a:lnTo>
                  <a:pt x="5684389" y="365660"/>
                </a:lnTo>
                <a:lnTo>
                  <a:pt x="5685819" y="399618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680011" y="3821760"/>
            <a:ext cx="5686425" cy="800100"/>
          </a:xfrm>
          <a:custGeom>
            <a:avLst/>
            <a:gdLst/>
            <a:ahLst/>
            <a:cxnLst/>
            <a:rect l="l" t="t" r="r" b="b"/>
            <a:pathLst>
              <a:path w="5686425" h="800100">
                <a:moveTo>
                  <a:pt x="5685819" y="399618"/>
                </a:moveTo>
                <a:lnTo>
                  <a:pt x="5679560" y="468073"/>
                </a:lnTo>
                <a:lnTo>
                  <a:pt x="5662942" y="532968"/>
                </a:lnTo>
                <a:lnTo>
                  <a:pt x="5645984" y="573856"/>
                </a:lnTo>
                <a:lnTo>
                  <a:pt x="5624683" y="612291"/>
                </a:lnTo>
                <a:lnTo>
                  <a:pt x="5599255" y="647982"/>
                </a:lnTo>
                <a:lnTo>
                  <a:pt x="5569916" y="680635"/>
                </a:lnTo>
                <a:lnTo>
                  <a:pt x="5536883" y="709960"/>
                </a:lnTo>
                <a:lnTo>
                  <a:pt x="5500370" y="735664"/>
                </a:lnTo>
                <a:lnTo>
                  <a:pt x="5460595" y="757457"/>
                </a:lnTo>
                <a:lnTo>
                  <a:pt x="5417773" y="775045"/>
                </a:lnTo>
                <a:lnTo>
                  <a:pt x="5372121" y="788138"/>
                </a:lnTo>
                <a:lnTo>
                  <a:pt x="5323853" y="796443"/>
                </a:lnTo>
                <a:lnTo>
                  <a:pt x="5273188" y="799668"/>
                </a:lnTo>
                <a:lnTo>
                  <a:pt x="0" y="799668"/>
                </a:lnTo>
                <a:lnTo>
                  <a:pt x="0" y="0"/>
                </a:lnTo>
                <a:lnTo>
                  <a:pt x="5277243" y="0"/>
                </a:lnTo>
                <a:lnTo>
                  <a:pt x="5331515" y="3878"/>
                </a:lnTo>
                <a:lnTo>
                  <a:pt x="5383133" y="13940"/>
                </a:lnTo>
                <a:lnTo>
                  <a:pt x="5431786" y="29766"/>
                </a:lnTo>
                <a:lnTo>
                  <a:pt x="5477165" y="50937"/>
                </a:lnTo>
                <a:lnTo>
                  <a:pt x="5518961" y="77032"/>
                </a:lnTo>
                <a:lnTo>
                  <a:pt x="5556865" y="107632"/>
                </a:lnTo>
                <a:lnTo>
                  <a:pt x="5590568" y="142319"/>
                </a:lnTo>
                <a:lnTo>
                  <a:pt x="5619760" y="180672"/>
                </a:lnTo>
                <a:lnTo>
                  <a:pt x="5644131" y="222272"/>
                </a:lnTo>
                <a:lnTo>
                  <a:pt x="5663374" y="266700"/>
                </a:lnTo>
                <a:lnTo>
                  <a:pt x="5663806" y="267563"/>
                </a:lnTo>
                <a:lnTo>
                  <a:pt x="5663806" y="268426"/>
                </a:lnTo>
                <a:lnTo>
                  <a:pt x="5664237" y="269289"/>
                </a:lnTo>
                <a:lnTo>
                  <a:pt x="5673436" y="300334"/>
                </a:lnTo>
                <a:lnTo>
                  <a:pt x="5680208" y="332511"/>
                </a:lnTo>
                <a:lnTo>
                  <a:pt x="5684389" y="365660"/>
                </a:lnTo>
                <a:lnTo>
                  <a:pt x="5685819" y="399618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0664997" y="5027505"/>
            <a:ext cx="5686425" cy="800100"/>
          </a:xfrm>
          <a:custGeom>
            <a:avLst/>
            <a:gdLst/>
            <a:ahLst/>
            <a:cxnLst/>
            <a:rect l="l" t="t" r="r" b="b"/>
            <a:pathLst>
              <a:path w="5686425" h="800100">
                <a:moveTo>
                  <a:pt x="5685819" y="399618"/>
                </a:moveTo>
                <a:lnTo>
                  <a:pt x="5679560" y="468073"/>
                </a:lnTo>
                <a:lnTo>
                  <a:pt x="5662942" y="532968"/>
                </a:lnTo>
                <a:lnTo>
                  <a:pt x="5645984" y="573856"/>
                </a:lnTo>
                <a:lnTo>
                  <a:pt x="5624683" y="612291"/>
                </a:lnTo>
                <a:lnTo>
                  <a:pt x="5599255" y="647982"/>
                </a:lnTo>
                <a:lnTo>
                  <a:pt x="5569916" y="680635"/>
                </a:lnTo>
                <a:lnTo>
                  <a:pt x="5536883" y="709960"/>
                </a:lnTo>
                <a:lnTo>
                  <a:pt x="5500370" y="735664"/>
                </a:lnTo>
                <a:lnTo>
                  <a:pt x="5460595" y="757457"/>
                </a:lnTo>
                <a:lnTo>
                  <a:pt x="5417773" y="775045"/>
                </a:lnTo>
                <a:lnTo>
                  <a:pt x="5372121" y="788138"/>
                </a:lnTo>
                <a:lnTo>
                  <a:pt x="5323853" y="796443"/>
                </a:lnTo>
                <a:lnTo>
                  <a:pt x="5273188" y="799668"/>
                </a:lnTo>
                <a:lnTo>
                  <a:pt x="0" y="799668"/>
                </a:lnTo>
                <a:lnTo>
                  <a:pt x="0" y="0"/>
                </a:lnTo>
                <a:lnTo>
                  <a:pt x="5277243" y="0"/>
                </a:lnTo>
                <a:lnTo>
                  <a:pt x="5331515" y="3878"/>
                </a:lnTo>
                <a:lnTo>
                  <a:pt x="5383133" y="13940"/>
                </a:lnTo>
                <a:lnTo>
                  <a:pt x="5431786" y="29766"/>
                </a:lnTo>
                <a:lnTo>
                  <a:pt x="5477165" y="50937"/>
                </a:lnTo>
                <a:lnTo>
                  <a:pt x="5518961" y="77032"/>
                </a:lnTo>
                <a:lnTo>
                  <a:pt x="5556865" y="107632"/>
                </a:lnTo>
                <a:lnTo>
                  <a:pt x="5590568" y="142319"/>
                </a:lnTo>
                <a:lnTo>
                  <a:pt x="5619760" y="180672"/>
                </a:lnTo>
                <a:lnTo>
                  <a:pt x="5644131" y="222272"/>
                </a:lnTo>
                <a:lnTo>
                  <a:pt x="5663374" y="266700"/>
                </a:lnTo>
                <a:lnTo>
                  <a:pt x="5663806" y="267563"/>
                </a:lnTo>
                <a:lnTo>
                  <a:pt x="5663806" y="268426"/>
                </a:lnTo>
                <a:lnTo>
                  <a:pt x="5664237" y="269289"/>
                </a:lnTo>
                <a:lnTo>
                  <a:pt x="5673436" y="300334"/>
                </a:lnTo>
                <a:lnTo>
                  <a:pt x="5680208" y="332511"/>
                </a:lnTo>
                <a:lnTo>
                  <a:pt x="5684389" y="365660"/>
                </a:lnTo>
                <a:lnTo>
                  <a:pt x="5685819" y="399618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64997" y="6289726"/>
            <a:ext cx="5686425" cy="800100"/>
          </a:xfrm>
          <a:custGeom>
            <a:avLst/>
            <a:gdLst/>
            <a:ahLst/>
            <a:cxnLst/>
            <a:rect l="l" t="t" r="r" b="b"/>
            <a:pathLst>
              <a:path w="5686425" h="800100">
                <a:moveTo>
                  <a:pt x="5685819" y="399618"/>
                </a:moveTo>
                <a:lnTo>
                  <a:pt x="5679560" y="468073"/>
                </a:lnTo>
                <a:lnTo>
                  <a:pt x="5662942" y="532968"/>
                </a:lnTo>
                <a:lnTo>
                  <a:pt x="5645984" y="573856"/>
                </a:lnTo>
                <a:lnTo>
                  <a:pt x="5624683" y="612291"/>
                </a:lnTo>
                <a:lnTo>
                  <a:pt x="5599255" y="647982"/>
                </a:lnTo>
                <a:lnTo>
                  <a:pt x="5569916" y="680635"/>
                </a:lnTo>
                <a:lnTo>
                  <a:pt x="5536883" y="709960"/>
                </a:lnTo>
                <a:lnTo>
                  <a:pt x="5500370" y="735664"/>
                </a:lnTo>
                <a:lnTo>
                  <a:pt x="5460595" y="757457"/>
                </a:lnTo>
                <a:lnTo>
                  <a:pt x="5417773" y="775045"/>
                </a:lnTo>
                <a:lnTo>
                  <a:pt x="5372121" y="788138"/>
                </a:lnTo>
                <a:lnTo>
                  <a:pt x="5323853" y="796443"/>
                </a:lnTo>
                <a:lnTo>
                  <a:pt x="5273188" y="799668"/>
                </a:lnTo>
                <a:lnTo>
                  <a:pt x="0" y="799668"/>
                </a:lnTo>
                <a:lnTo>
                  <a:pt x="0" y="0"/>
                </a:lnTo>
                <a:lnTo>
                  <a:pt x="5277243" y="0"/>
                </a:lnTo>
                <a:lnTo>
                  <a:pt x="5331515" y="3878"/>
                </a:lnTo>
                <a:lnTo>
                  <a:pt x="5383133" y="13940"/>
                </a:lnTo>
                <a:lnTo>
                  <a:pt x="5431786" y="29766"/>
                </a:lnTo>
                <a:lnTo>
                  <a:pt x="5477165" y="50937"/>
                </a:lnTo>
                <a:lnTo>
                  <a:pt x="5518961" y="77032"/>
                </a:lnTo>
                <a:lnTo>
                  <a:pt x="5556865" y="107632"/>
                </a:lnTo>
                <a:lnTo>
                  <a:pt x="5590568" y="142319"/>
                </a:lnTo>
                <a:lnTo>
                  <a:pt x="5619760" y="180672"/>
                </a:lnTo>
                <a:lnTo>
                  <a:pt x="5644131" y="222272"/>
                </a:lnTo>
                <a:lnTo>
                  <a:pt x="5663374" y="266700"/>
                </a:lnTo>
                <a:lnTo>
                  <a:pt x="5663806" y="267563"/>
                </a:lnTo>
                <a:lnTo>
                  <a:pt x="5663806" y="268426"/>
                </a:lnTo>
                <a:lnTo>
                  <a:pt x="5664237" y="269289"/>
                </a:lnTo>
                <a:lnTo>
                  <a:pt x="5673436" y="300334"/>
                </a:lnTo>
                <a:lnTo>
                  <a:pt x="5680208" y="332511"/>
                </a:lnTo>
                <a:lnTo>
                  <a:pt x="5684389" y="365660"/>
                </a:lnTo>
                <a:lnTo>
                  <a:pt x="5685819" y="399618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68889" y="3618315"/>
            <a:ext cx="1000125" cy="1000125"/>
          </a:xfrm>
          <a:custGeom>
            <a:avLst/>
            <a:gdLst/>
            <a:ahLst/>
            <a:cxnLst/>
            <a:rect l="l" t="t" r="r" b="b"/>
            <a:pathLst>
              <a:path w="1000125" h="1000125">
                <a:moveTo>
                  <a:pt x="500062" y="1000124"/>
                </a:moveTo>
                <a:lnTo>
                  <a:pt x="451903" y="997835"/>
                </a:lnTo>
                <a:lnTo>
                  <a:pt x="405038" y="991108"/>
                </a:lnTo>
                <a:lnTo>
                  <a:pt x="359679" y="980151"/>
                </a:lnTo>
                <a:lnTo>
                  <a:pt x="316034" y="965175"/>
                </a:lnTo>
                <a:lnTo>
                  <a:pt x="274313" y="946389"/>
                </a:lnTo>
                <a:lnTo>
                  <a:pt x="234725" y="924002"/>
                </a:lnTo>
                <a:lnTo>
                  <a:pt x="197480" y="898225"/>
                </a:lnTo>
                <a:lnTo>
                  <a:pt x="162788" y="869266"/>
                </a:lnTo>
                <a:lnTo>
                  <a:pt x="130858" y="837336"/>
                </a:lnTo>
                <a:lnTo>
                  <a:pt x="101899" y="802644"/>
                </a:lnTo>
                <a:lnTo>
                  <a:pt x="76122" y="765399"/>
                </a:lnTo>
                <a:lnTo>
                  <a:pt x="53735" y="725811"/>
                </a:lnTo>
                <a:lnTo>
                  <a:pt x="34949" y="684090"/>
                </a:lnTo>
                <a:lnTo>
                  <a:pt x="19973" y="640445"/>
                </a:lnTo>
                <a:lnTo>
                  <a:pt x="9016" y="595086"/>
                </a:lnTo>
                <a:lnTo>
                  <a:pt x="2289" y="548221"/>
                </a:lnTo>
                <a:lnTo>
                  <a:pt x="0" y="500062"/>
                </a:lnTo>
                <a:lnTo>
                  <a:pt x="2289" y="451903"/>
                </a:lnTo>
                <a:lnTo>
                  <a:pt x="9016" y="405038"/>
                </a:lnTo>
                <a:lnTo>
                  <a:pt x="19973" y="359679"/>
                </a:lnTo>
                <a:lnTo>
                  <a:pt x="34949" y="316034"/>
                </a:lnTo>
                <a:lnTo>
                  <a:pt x="53735" y="274313"/>
                </a:lnTo>
                <a:lnTo>
                  <a:pt x="76122" y="234725"/>
                </a:lnTo>
                <a:lnTo>
                  <a:pt x="101899" y="197480"/>
                </a:lnTo>
                <a:lnTo>
                  <a:pt x="130858" y="162788"/>
                </a:lnTo>
                <a:lnTo>
                  <a:pt x="162788" y="130858"/>
                </a:lnTo>
                <a:lnTo>
                  <a:pt x="197480" y="101899"/>
                </a:lnTo>
                <a:lnTo>
                  <a:pt x="234725" y="76122"/>
                </a:lnTo>
                <a:lnTo>
                  <a:pt x="274313" y="53735"/>
                </a:lnTo>
                <a:lnTo>
                  <a:pt x="316034" y="34949"/>
                </a:lnTo>
                <a:lnTo>
                  <a:pt x="359679" y="19973"/>
                </a:lnTo>
                <a:lnTo>
                  <a:pt x="405038" y="9016"/>
                </a:lnTo>
                <a:lnTo>
                  <a:pt x="451903" y="2289"/>
                </a:lnTo>
                <a:lnTo>
                  <a:pt x="500062" y="0"/>
                </a:lnTo>
                <a:lnTo>
                  <a:pt x="548221" y="2289"/>
                </a:lnTo>
                <a:lnTo>
                  <a:pt x="595086" y="9016"/>
                </a:lnTo>
                <a:lnTo>
                  <a:pt x="640445" y="19973"/>
                </a:lnTo>
                <a:lnTo>
                  <a:pt x="684090" y="34949"/>
                </a:lnTo>
                <a:lnTo>
                  <a:pt x="725811" y="53735"/>
                </a:lnTo>
                <a:lnTo>
                  <a:pt x="765399" y="76122"/>
                </a:lnTo>
                <a:lnTo>
                  <a:pt x="802644" y="101899"/>
                </a:lnTo>
                <a:lnTo>
                  <a:pt x="837336" y="130858"/>
                </a:lnTo>
                <a:lnTo>
                  <a:pt x="869266" y="162788"/>
                </a:lnTo>
                <a:lnTo>
                  <a:pt x="898225" y="197480"/>
                </a:lnTo>
                <a:lnTo>
                  <a:pt x="924002" y="234725"/>
                </a:lnTo>
                <a:lnTo>
                  <a:pt x="946389" y="274313"/>
                </a:lnTo>
                <a:lnTo>
                  <a:pt x="965175" y="316034"/>
                </a:lnTo>
                <a:lnTo>
                  <a:pt x="980151" y="359679"/>
                </a:lnTo>
                <a:lnTo>
                  <a:pt x="991108" y="405038"/>
                </a:lnTo>
                <a:lnTo>
                  <a:pt x="997835" y="451903"/>
                </a:lnTo>
                <a:lnTo>
                  <a:pt x="1000124" y="500062"/>
                </a:lnTo>
                <a:lnTo>
                  <a:pt x="997835" y="548221"/>
                </a:lnTo>
                <a:lnTo>
                  <a:pt x="991108" y="595086"/>
                </a:lnTo>
                <a:lnTo>
                  <a:pt x="980151" y="640445"/>
                </a:lnTo>
                <a:lnTo>
                  <a:pt x="965175" y="684090"/>
                </a:lnTo>
                <a:lnTo>
                  <a:pt x="946389" y="725811"/>
                </a:lnTo>
                <a:lnTo>
                  <a:pt x="924002" y="765399"/>
                </a:lnTo>
                <a:lnTo>
                  <a:pt x="898225" y="802644"/>
                </a:lnTo>
                <a:lnTo>
                  <a:pt x="869266" y="837336"/>
                </a:lnTo>
                <a:lnTo>
                  <a:pt x="837336" y="869266"/>
                </a:lnTo>
                <a:lnTo>
                  <a:pt x="802644" y="898225"/>
                </a:lnTo>
                <a:lnTo>
                  <a:pt x="765399" y="924002"/>
                </a:lnTo>
                <a:lnTo>
                  <a:pt x="725811" y="946389"/>
                </a:lnTo>
                <a:lnTo>
                  <a:pt x="684090" y="965175"/>
                </a:lnTo>
                <a:lnTo>
                  <a:pt x="640445" y="980151"/>
                </a:lnTo>
                <a:lnTo>
                  <a:pt x="595086" y="991108"/>
                </a:lnTo>
                <a:lnTo>
                  <a:pt x="548221" y="997835"/>
                </a:lnTo>
                <a:lnTo>
                  <a:pt x="500062" y="1000124"/>
                </a:lnTo>
                <a:close/>
              </a:path>
            </a:pathLst>
          </a:custGeom>
          <a:solidFill>
            <a:srgbClr val="F59E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68889" y="4925975"/>
            <a:ext cx="1000125" cy="1000125"/>
          </a:xfrm>
          <a:custGeom>
            <a:avLst/>
            <a:gdLst/>
            <a:ahLst/>
            <a:cxnLst/>
            <a:rect l="l" t="t" r="r" b="b"/>
            <a:pathLst>
              <a:path w="1000125" h="1000125">
                <a:moveTo>
                  <a:pt x="500062" y="1000124"/>
                </a:moveTo>
                <a:lnTo>
                  <a:pt x="451903" y="997835"/>
                </a:lnTo>
                <a:lnTo>
                  <a:pt x="405038" y="991108"/>
                </a:lnTo>
                <a:lnTo>
                  <a:pt x="359679" y="980151"/>
                </a:lnTo>
                <a:lnTo>
                  <a:pt x="316034" y="965175"/>
                </a:lnTo>
                <a:lnTo>
                  <a:pt x="274313" y="946389"/>
                </a:lnTo>
                <a:lnTo>
                  <a:pt x="234725" y="924002"/>
                </a:lnTo>
                <a:lnTo>
                  <a:pt x="197480" y="898225"/>
                </a:lnTo>
                <a:lnTo>
                  <a:pt x="162788" y="869266"/>
                </a:lnTo>
                <a:lnTo>
                  <a:pt x="130858" y="837336"/>
                </a:lnTo>
                <a:lnTo>
                  <a:pt x="101899" y="802644"/>
                </a:lnTo>
                <a:lnTo>
                  <a:pt x="76122" y="765399"/>
                </a:lnTo>
                <a:lnTo>
                  <a:pt x="53735" y="725811"/>
                </a:lnTo>
                <a:lnTo>
                  <a:pt x="34949" y="684090"/>
                </a:lnTo>
                <a:lnTo>
                  <a:pt x="19973" y="640445"/>
                </a:lnTo>
                <a:lnTo>
                  <a:pt x="9016" y="595086"/>
                </a:lnTo>
                <a:lnTo>
                  <a:pt x="2289" y="548221"/>
                </a:lnTo>
                <a:lnTo>
                  <a:pt x="0" y="500062"/>
                </a:lnTo>
                <a:lnTo>
                  <a:pt x="2289" y="451903"/>
                </a:lnTo>
                <a:lnTo>
                  <a:pt x="9016" y="405038"/>
                </a:lnTo>
                <a:lnTo>
                  <a:pt x="19973" y="359679"/>
                </a:lnTo>
                <a:lnTo>
                  <a:pt x="34949" y="316034"/>
                </a:lnTo>
                <a:lnTo>
                  <a:pt x="53735" y="274313"/>
                </a:lnTo>
                <a:lnTo>
                  <a:pt x="76122" y="234725"/>
                </a:lnTo>
                <a:lnTo>
                  <a:pt x="101899" y="197480"/>
                </a:lnTo>
                <a:lnTo>
                  <a:pt x="130858" y="162788"/>
                </a:lnTo>
                <a:lnTo>
                  <a:pt x="162788" y="130858"/>
                </a:lnTo>
                <a:lnTo>
                  <a:pt x="197480" y="101899"/>
                </a:lnTo>
                <a:lnTo>
                  <a:pt x="234725" y="76122"/>
                </a:lnTo>
                <a:lnTo>
                  <a:pt x="274313" y="53735"/>
                </a:lnTo>
                <a:lnTo>
                  <a:pt x="316034" y="34949"/>
                </a:lnTo>
                <a:lnTo>
                  <a:pt x="359679" y="19973"/>
                </a:lnTo>
                <a:lnTo>
                  <a:pt x="405038" y="9016"/>
                </a:lnTo>
                <a:lnTo>
                  <a:pt x="451903" y="2289"/>
                </a:lnTo>
                <a:lnTo>
                  <a:pt x="500062" y="0"/>
                </a:lnTo>
                <a:lnTo>
                  <a:pt x="548221" y="2289"/>
                </a:lnTo>
                <a:lnTo>
                  <a:pt x="595086" y="9016"/>
                </a:lnTo>
                <a:lnTo>
                  <a:pt x="640445" y="19973"/>
                </a:lnTo>
                <a:lnTo>
                  <a:pt x="684090" y="34949"/>
                </a:lnTo>
                <a:lnTo>
                  <a:pt x="725811" y="53735"/>
                </a:lnTo>
                <a:lnTo>
                  <a:pt x="765399" y="76122"/>
                </a:lnTo>
                <a:lnTo>
                  <a:pt x="802644" y="101899"/>
                </a:lnTo>
                <a:lnTo>
                  <a:pt x="837336" y="130858"/>
                </a:lnTo>
                <a:lnTo>
                  <a:pt x="869266" y="162788"/>
                </a:lnTo>
                <a:lnTo>
                  <a:pt x="898225" y="197480"/>
                </a:lnTo>
                <a:lnTo>
                  <a:pt x="924002" y="234725"/>
                </a:lnTo>
                <a:lnTo>
                  <a:pt x="946389" y="274313"/>
                </a:lnTo>
                <a:lnTo>
                  <a:pt x="965175" y="316034"/>
                </a:lnTo>
                <a:lnTo>
                  <a:pt x="980151" y="359679"/>
                </a:lnTo>
                <a:lnTo>
                  <a:pt x="991108" y="405038"/>
                </a:lnTo>
                <a:lnTo>
                  <a:pt x="997835" y="451903"/>
                </a:lnTo>
                <a:lnTo>
                  <a:pt x="1000124" y="500062"/>
                </a:lnTo>
                <a:lnTo>
                  <a:pt x="997835" y="548221"/>
                </a:lnTo>
                <a:lnTo>
                  <a:pt x="991108" y="595086"/>
                </a:lnTo>
                <a:lnTo>
                  <a:pt x="980151" y="640445"/>
                </a:lnTo>
                <a:lnTo>
                  <a:pt x="965175" y="684090"/>
                </a:lnTo>
                <a:lnTo>
                  <a:pt x="946389" y="725811"/>
                </a:lnTo>
                <a:lnTo>
                  <a:pt x="924002" y="765399"/>
                </a:lnTo>
                <a:lnTo>
                  <a:pt x="898225" y="802644"/>
                </a:lnTo>
                <a:lnTo>
                  <a:pt x="869266" y="837336"/>
                </a:lnTo>
                <a:lnTo>
                  <a:pt x="837336" y="869266"/>
                </a:lnTo>
                <a:lnTo>
                  <a:pt x="802644" y="898225"/>
                </a:lnTo>
                <a:lnTo>
                  <a:pt x="765399" y="924002"/>
                </a:lnTo>
                <a:lnTo>
                  <a:pt x="725811" y="946389"/>
                </a:lnTo>
                <a:lnTo>
                  <a:pt x="684090" y="965175"/>
                </a:lnTo>
                <a:lnTo>
                  <a:pt x="640445" y="980151"/>
                </a:lnTo>
                <a:lnTo>
                  <a:pt x="595086" y="991108"/>
                </a:lnTo>
                <a:lnTo>
                  <a:pt x="548221" y="997835"/>
                </a:lnTo>
                <a:lnTo>
                  <a:pt x="500062" y="1000124"/>
                </a:lnTo>
                <a:close/>
              </a:path>
            </a:pathLst>
          </a:custGeom>
          <a:solidFill>
            <a:srgbClr val="F59E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68889" y="6188195"/>
            <a:ext cx="1000125" cy="1000125"/>
          </a:xfrm>
          <a:custGeom>
            <a:avLst/>
            <a:gdLst/>
            <a:ahLst/>
            <a:cxnLst/>
            <a:rect l="l" t="t" r="r" b="b"/>
            <a:pathLst>
              <a:path w="1000125" h="1000125">
                <a:moveTo>
                  <a:pt x="500062" y="1000124"/>
                </a:moveTo>
                <a:lnTo>
                  <a:pt x="451903" y="997835"/>
                </a:lnTo>
                <a:lnTo>
                  <a:pt x="405038" y="991108"/>
                </a:lnTo>
                <a:lnTo>
                  <a:pt x="359679" y="980151"/>
                </a:lnTo>
                <a:lnTo>
                  <a:pt x="316034" y="965175"/>
                </a:lnTo>
                <a:lnTo>
                  <a:pt x="274313" y="946389"/>
                </a:lnTo>
                <a:lnTo>
                  <a:pt x="234725" y="924002"/>
                </a:lnTo>
                <a:lnTo>
                  <a:pt x="197480" y="898225"/>
                </a:lnTo>
                <a:lnTo>
                  <a:pt x="162788" y="869266"/>
                </a:lnTo>
                <a:lnTo>
                  <a:pt x="130858" y="837336"/>
                </a:lnTo>
                <a:lnTo>
                  <a:pt x="101899" y="802644"/>
                </a:lnTo>
                <a:lnTo>
                  <a:pt x="76122" y="765399"/>
                </a:lnTo>
                <a:lnTo>
                  <a:pt x="53735" y="725811"/>
                </a:lnTo>
                <a:lnTo>
                  <a:pt x="34949" y="684090"/>
                </a:lnTo>
                <a:lnTo>
                  <a:pt x="19973" y="640445"/>
                </a:lnTo>
                <a:lnTo>
                  <a:pt x="9016" y="595086"/>
                </a:lnTo>
                <a:lnTo>
                  <a:pt x="2289" y="548221"/>
                </a:lnTo>
                <a:lnTo>
                  <a:pt x="0" y="500062"/>
                </a:lnTo>
                <a:lnTo>
                  <a:pt x="2289" y="451903"/>
                </a:lnTo>
                <a:lnTo>
                  <a:pt x="9016" y="405038"/>
                </a:lnTo>
                <a:lnTo>
                  <a:pt x="19973" y="359679"/>
                </a:lnTo>
                <a:lnTo>
                  <a:pt x="34949" y="316034"/>
                </a:lnTo>
                <a:lnTo>
                  <a:pt x="53735" y="274313"/>
                </a:lnTo>
                <a:lnTo>
                  <a:pt x="76122" y="234725"/>
                </a:lnTo>
                <a:lnTo>
                  <a:pt x="101899" y="197480"/>
                </a:lnTo>
                <a:lnTo>
                  <a:pt x="130858" y="162788"/>
                </a:lnTo>
                <a:lnTo>
                  <a:pt x="162788" y="130858"/>
                </a:lnTo>
                <a:lnTo>
                  <a:pt x="197480" y="101899"/>
                </a:lnTo>
                <a:lnTo>
                  <a:pt x="234725" y="76122"/>
                </a:lnTo>
                <a:lnTo>
                  <a:pt x="274313" y="53735"/>
                </a:lnTo>
                <a:lnTo>
                  <a:pt x="316034" y="34949"/>
                </a:lnTo>
                <a:lnTo>
                  <a:pt x="359679" y="19973"/>
                </a:lnTo>
                <a:lnTo>
                  <a:pt x="405038" y="9016"/>
                </a:lnTo>
                <a:lnTo>
                  <a:pt x="451903" y="2289"/>
                </a:lnTo>
                <a:lnTo>
                  <a:pt x="500062" y="0"/>
                </a:lnTo>
                <a:lnTo>
                  <a:pt x="548221" y="2289"/>
                </a:lnTo>
                <a:lnTo>
                  <a:pt x="595086" y="9016"/>
                </a:lnTo>
                <a:lnTo>
                  <a:pt x="640445" y="19973"/>
                </a:lnTo>
                <a:lnTo>
                  <a:pt x="684090" y="34949"/>
                </a:lnTo>
                <a:lnTo>
                  <a:pt x="725811" y="53735"/>
                </a:lnTo>
                <a:lnTo>
                  <a:pt x="765399" y="76122"/>
                </a:lnTo>
                <a:lnTo>
                  <a:pt x="802644" y="101899"/>
                </a:lnTo>
                <a:lnTo>
                  <a:pt x="837336" y="130858"/>
                </a:lnTo>
                <a:lnTo>
                  <a:pt x="869266" y="162788"/>
                </a:lnTo>
                <a:lnTo>
                  <a:pt x="898225" y="197480"/>
                </a:lnTo>
                <a:lnTo>
                  <a:pt x="924002" y="234725"/>
                </a:lnTo>
                <a:lnTo>
                  <a:pt x="946389" y="274313"/>
                </a:lnTo>
                <a:lnTo>
                  <a:pt x="965175" y="316034"/>
                </a:lnTo>
                <a:lnTo>
                  <a:pt x="980151" y="359679"/>
                </a:lnTo>
                <a:lnTo>
                  <a:pt x="991108" y="405038"/>
                </a:lnTo>
                <a:lnTo>
                  <a:pt x="997835" y="451903"/>
                </a:lnTo>
                <a:lnTo>
                  <a:pt x="1000124" y="500062"/>
                </a:lnTo>
                <a:lnTo>
                  <a:pt x="997835" y="548221"/>
                </a:lnTo>
                <a:lnTo>
                  <a:pt x="991108" y="595086"/>
                </a:lnTo>
                <a:lnTo>
                  <a:pt x="980151" y="640445"/>
                </a:lnTo>
                <a:lnTo>
                  <a:pt x="965175" y="684090"/>
                </a:lnTo>
                <a:lnTo>
                  <a:pt x="946389" y="725811"/>
                </a:lnTo>
                <a:lnTo>
                  <a:pt x="924002" y="765399"/>
                </a:lnTo>
                <a:lnTo>
                  <a:pt x="898225" y="802644"/>
                </a:lnTo>
                <a:lnTo>
                  <a:pt x="869266" y="837336"/>
                </a:lnTo>
                <a:lnTo>
                  <a:pt x="837336" y="869266"/>
                </a:lnTo>
                <a:lnTo>
                  <a:pt x="802644" y="898225"/>
                </a:lnTo>
                <a:lnTo>
                  <a:pt x="765399" y="924002"/>
                </a:lnTo>
                <a:lnTo>
                  <a:pt x="725811" y="946389"/>
                </a:lnTo>
                <a:lnTo>
                  <a:pt x="684090" y="965175"/>
                </a:lnTo>
                <a:lnTo>
                  <a:pt x="640445" y="980151"/>
                </a:lnTo>
                <a:lnTo>
                  <a:pt x="595086" y="991108"/>
                </a:lnTo>
                <a:lnTo>
                  <a:pt x="548221" y="997835"/>
                </a:lnTo>
                <a:lnTo>
                  <a:pt x="500062" y="1000124"/>
                </a:lnTo>
                <a:close/>
              </a:path>
            </a:pathLst>
          </a:custGeom>
          <a:solidFill>
            <a:srgbClr val="F59E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63552" y="3688809"/>
            <a:ext cx="1000125" cy="1000125"/>
          </a:xfrm>
          <a:custGeom>
            <a:avLst/>
            <a:gdLst/>
            <a:ahLst/>
            <a:cxnLst/>
            <a:rect l="l" t="t" r="r" b="b"/>
            <a:pathLst>
              <a:path w="1000125" h="1000125">
                <a:moveTo>
                  <a:pt x="500062" y="1000124"/>
                </a:moveTo>
                <a:lnTo>
                  <a:pt x="451903" y="997835"/>
                </a:lnTo>
                <a:lnTo>
                  <a:pt x="405038" y="991108"/>
                </a:lnTo>
                <a:lnTo>
                  <a:pt x="359679" y="980151"/>
                </a:lnTo>
                <a:lnTo>
                  <a:pt x="316034" y="965175"/>
                </a:lnTo>
                <a:lnTo>
                  <a:pt x="274313" y="946389"/>
                </a:lnTo>
                <a:lnTo>
                  <a:pt x="234725" y="924002"/>
                </a:lnTo>
                <a:lnTo>
                  <a:pt x="197480" y="898225"/>
                </a:lnTo>
                <a:lnTo>
                  <a:pt x="162788" y="869266"/>
                </a:lnTo>
                <a:lnTo>
                  <a:pt x="130858" y="837336"/>
                </a:lnTo>
                <a:lnTo>
                  <a:pt x="101899" y="802644"/>
                </a:lnTo>
                <a:lnTo>
                  <a:pt x="76122" y="765399"/>
                </a:lnTo>
                <a:lnTo>
                  <a:pt x="53735" y="725811"/>
                </a:lnTo>
                <a:lnTo>
                  <a:pt x="34949" y="684090"/>
                </a:lnTo>
                <a:lnTo>
                  <a:pt x="19973" y="640445"/>
                </a:lnTo>
                <a:lnTo>
                  <a:pt x="9016" y="595086"/>
                </a:lnTo>
                <a:lnTo>
                  <a:pt x="2289" y="548221"/>
                </a:lnTo>
                <a:lnTo>
                  <a:pt x="0" y="500062"/>
                </a:lnTo>
                <a:lnTo>
                  <a:pt x="2289" y="451903"/>
                </a:lnTo>
                <a:lnTo>
                  <a:pt x="9016" y="405038"/>
                </a:lnTo>
                <a:lnTo>
                  <a:pt x="19973" y="359679"/>
                </a:lnTo>
                <a:lnTo>
                  <a:pt x="34949" y="316034"/>
                </a:lnTo>
                <a:lnTo>
                  <a:pt x="53735" y="274313"/>
                </a:lnTo>
                <a:lnTo>
                  <a:pt x="76122" y="234725"/>
                </a:lnTo>
                <a:lnTo>
                  <a:pt x="101899" y="197480"/>
                </a:lnTo>
                <a:lnTo>
                  <a:pt x="130858" y="162788"/>
                </a:lnTo>
                <a:lnTo>
                  <a:pt x="162788" y="130858"/>
                </a:lnTo>
                <a:lnTo>
                  <a:pt x="197480" y="101899"/>
                </a:lnTo>
                <a:lnTo>
                  <a:pt x="234725" y="76122"/>
                </a:lnTo>
                <a:lnTo>
                  <a:pt x="274313" y="53735"/>
                </a:lnTo>
                <a:lnTo>
                  <a:pt x="316034" y="34949"/>
                </a:lnTo>
                <a:lnTo>
                  <a:pt x="359679" y="19973"/>
                </a:lnTo>
                <a:lnTo>
                  <a:pt x="405038" y="9016"/>
                </a:lnTo>
                <a:lnTo>
                  <a:pt x="451903" y="2289"/>
                </a:lnTo>
                <a:lnTo>
                  <a:pt x="500062" y="0"/>
                </a:lnTo>
                <a:lnTo>
                  <a:pt x="548221" y="2289"/>
                </a:lnTo>
                <a:lnTo>
                  <a:pt x="595086" y="9016"/>
                </a:lnTo>
                <a:lnTo>
                  <a:pt x="640445" y="19973"/>
                </a:lnTo>
                <a:lnTo>
                  <a:pt x="684090" y="34949"/>
                </a:lnTo>
                <a:lnTo>
                  <a:pt x="725811" y="53735"/>
                </a:lnTo>
                <a:lnTo>
                  <a:pt x="765399" y="76122"/>
                </a:lnTo>
                <a:lnTo>
                  <a:pt x="802644" y="101899"/>
                </a:lnTo>
                <a:lnTo>
                  <a:pt x="837336" y="130858"/>
                </a:lnTo>
                <a:lnTo>
                  <a:pt x="869266" y="162788"/>
                </a:lnTo>
                <a:lnTo>
                  <a:pt x="898225" y="197480"/>
                </a:lnTo>
                <a:lnTo>
                  <a:pt x="924002" y="234725"/>
                </a:lnTo>
                <a:lnTo>
                  <a:pt x="946389" y="274313"/>
                </a:lnTo>
                <a:lnTo>
                  <a:pt x="965175" y="316034"/>
                </a:lnTo>
                <a:lnTo>
                  <a:pt x="980151" y="359679"/>
                </a:lnTo>
                <a:lnTo>
                  <a:pt x="991108" y="405038"/>
                </a:lnTo>
                <a:lnTo>
                  <a:pt x="997835" y="451903"/>
                </a:lnTo>
                <a:lnTo>
                  <a:pt x="1000124" y="500062"/>
                </a:lnTo>
                <a:lnTo>
                  <a:pt x="997835" y="548221"/>
                </a:lnTo>
                <a:lnTo>
                  <a:pt x="991108" y="595086"/>
                </a:lnTo>
                <a:lnTo>
                  <a:pt x="980151" y="640445"/>
                </a:lnTo>
                <a:lnTo>
                  <a:pt x="965175" y="684090"/>
                </a:lnTo>
                <a:lnTo>
                  <a:pt x="946389" y="725811"/>
                </a:lnTo>
                <a:lnTo>
                  <a:pt x="924002" y="765399"/>
                </a:lnTo>
                <a:lnTo>
                  <a:pt x="898225" y="802644"/>
                </a:lnTo>
                <a:lnTo>
                  <a:pt x="869266" y="837336"/>
                </a:lnTo>
                <a:lnTo>
                  <a:pt x="837336" y="869266"/>
                </a:lnTo>
                <a:lnTo>
                  <a:pt x="802644" y="898225"/>
                </a:lnTo>
                <a:lnTo>
                  <a:pt x="765399" y="924002"/>
                </a:lnTo>
                <a:lnTo>
                  <a:pt x="725811" y="946389"/>
                </a:lnTo>
                <a:lnTo>
                  <a:pt x="684090" y="965175"/>
                </a:lnTo>
                <a:lnTo>
                  <a:pt x="640445" y="980151"/>
                </a:lnTo>
                <a:lnTo>
                  <a:pt x="595086" y="991108"/>
                </a:lnTo>
                <a:lnTo>
                  <a:pt x="548221" y="997835"/>
                </a:lnTo>
                <a:lnTo>
                  <a:pt x="500062" y="1000124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163552" y="4925975"/>
            <a:ext cx="1000125" cy="1000125"/>
          </a:xfrm>
          <a:custGeom>
            <a:avLst/>
            <a:gdLst/>
            <a:ahLst/>
            <a:cxnLst/>
            <a:rect l="l" t="t" r="r" b="b"/>
            <a:pathLst>
              <a:path w="1000125" h="1000125">
                <a:moveTo>
                  <a:pt x="500062" y="1000124"/>
                </a:moveTo>
                <a:lnTo>
                  <a:pt x="451903" y="997835"/>
                </a:lnTo>
                <a:lnTo>
                  <a:pt x="405038" y="991108"/>
                </a:lnTo>
                <a:lnTo>
                  <a:pt x="359679" y="980151"/>
                </a:lnTo>
                <a:lnTo>
                  <a:pt x="316034" y="965175"/>
                </a:lnTo>
                <a:lnTo>
                  <a:pt x="274313" y="946389"/>
                </a:lnTo>
                <a:lnTo>
                  <a:pt x="234725" y="924002"/>
                </a:lnTo>
                <a:lnTo>
                  <a:pt x="197480" y="898225"/>
                </a:lnTo>
                <a:lnTo>
                  <a:pt x="162788" y="869266"/>
                </a:lnTo>
                <a:lnTo>
                  <a:pt x="130858" y="837336"/>
                </a:lnTo>
                <a:lnTo>
                  <a:pt x="101899" y="802644"/>
                </a:lnTo>
                <a:lnTo>
                  <a:pt x="76122" y="765399"/>
                </a:lnTo>
                <a:lnTo>
                  <a:pt x="53735" y="725811"/>
                </a:lnTo>
                <a:lnTo>
                  <a:pt x="34949" y="684090"/>
                </a:lnTo>
                <a:lnTo>
                  <a:pt x="19973" y="640445"/>
                </a:lnTo>
                <a:lnTo>
                  <a:pt x="9016" y="595086"/>
                </a:lnTo>
                <a:lnTo>
                  <a:pt x="2289" y="548221"/>
                </a:lnTo>
                <a:lnTo>
                  <a:pt x="0" y="500062"/>
                </a:lnTo>
                <a:lnTo>
                  <a:pt x="2289" y="451903"/>
                </a:lnTo>
                <a:lnTo>
                  <a:pt x="9016" y="405038"/>
                </a:lnTo>
                <a:lnTo>
                  <a:pt x="19973" y="359679"/>
                </a:lnTo>
                <a:lnTo>
                  <a:pt x="34949" y="316034"/>
                </a:lnTo>
                <a:lnTo>
                  <a:pt x="53735" y="274313"/>
                </a:lnTo>
                <a:lnTo>
                  <a:pt x="76122" y="234725"/>
                </a:lnTo>
                <a:lnTo>
                  <a:pt x="101899" y="197480"/>
                </a:lnTo>
                <a:lnTo>
                  <a:pt x="130858" y="162788"/>
                </a:lnTo>
                <a:lnTo>
                  <a:pt x="162788" y="130858"/>
                </a:lnTo>
                <a:lnTo>
                  <a:pt x="197480" y="101899"/>
                </a:lnTo>
                <a:lnTo>
                  <a:pt x="234725" y="76122"/>
                </a:lnTo>
                <a:lnTo>
                  <a:pt x="274313" y="53735"/>
                </a:lnTo>
                <a:lnTo>
                  <a:pt x="316034" y="34949"/>
                </a:lnTo>
                <a:lnTo>
                  <a:pt x="359679" y="19973"/>
                </a:lnTo>
                <a:lnTo>
                  <a:pt x="405038" y="9016"/>
                </a:lnTo>
                <a:lnTo>
                  <a:pt x="451903" y="2289"/>
                </a:lnTo>
                <a:lnTo>
                  <a:pt x="500062" y="0"/>
                </a:lnTo>
                <a:lnTo>
                  <a:pt x="548221" y="2289"/>
                </a:lnTo>
                <a:lnTo>
                  <a:pt x="595086" y="9016"/>
                </a:lnTo>
                <a:lnTo>
                  <a:pt x="640445" y="19973"/>
                </a:lnTo>
                <a:lnTo>
                  <a:pt x="684090" y="34949"/>
                </a:lnTo>
                <a:lnTo>
                  <a:pt x="725811" y="53735"/>
                </a:lnTo>
                <a:lnTo>
                  <a:pt x="765399" y="76122"/>
                </a:lnTo>
                <a:lnTo>
                  <a:pt x="802644" y="101899"/>
                </a:lnTo>
                <a:lnTo>
                  <a:pt x="837336" y="130858"/>
                </a:lnTo>
                <a:lnTo>
                  <a:pt x="869266" y="162788"/>
                </a:lnTo>
                <a:lnTo>
                  <a:pt x="898225" y="197480"/>
                </a:lnTo>
                <a:lnTo>
                  <a:pt x="924002" y="234725"/>
                </a:lnTo>
                <a:lnTo>
                  <a:pt x="946389" y="274313"/>
                </a:lnTo>
                <a:lnTo>
                  <a:pt x="965175" y="316034"/>
                </a:lnTo>
                <a:lnTo>
                  <a:pt x="980151" y="359679"/>
                </a:lnTo>
                <a:lnTo>
                  <a:pt x="991108" y="405038"/>
                </a:lnTo>
                <a:lnTo>
                  <a:pt x="997835" y="451903"/>
                </a:lnTo>
                <a:lnTo>
                  <a:pt x="1000124" y="500062"/>
                </a:lnTo>
                <a:lnTo>
                  <a:pt x="997835" y="548221"/>
                </a:lnTo>
                <a:lnTo>
                  <a:pt x="991108" y="595086"/>
                </a:lnTo>
                <a:lnTo>
                  <a:pt x="980151" y="640445"/>
                </a:lnTo>
                <a:lnTo>
                  <a:pt x="965175" y="684090"/>
                </a:lnTo>
                <a:lnTo>
                  <a:pt x="946389" y="725811"/>
                </a:lnTo>
                <a:lnTo>
                  <a:pt x="924002" y="765399"/>
                </a:lnTo>
                <a:lnTo>
                  <a:pt x="898225" y="802644"/>
                </a:lnTo>
                <a:lnTo>
                  <a:pt x="869266" y="837336"/>
                </a:lnTo>
                <a:lnTo>
                  <a:pt x="837336" y="869266"/>
                </a:lnTo>
                <a:lnTo>
                  <a:pt x="802644" y="898225"/>
                </a:lnTo>
                <a:lnTo>
                  <a:pt x="765399" y="924002"/>
                </a:lnTo>
                <a:lnTo>
                  <a:pt x="725811" y="946389"/>
                </a:lnTo>
                <a:lnTo>
                  <a:pt x="684090" y="965175"/>
                </a:lnTo>
                <a:lnTo>
                  <a:pt x="640445" y="980151"/>
                </a:lnTo>
                <a:lnTo>
                  <a:pt x="595086" y="991108"/>
                </a:lnTo>
                <a:lnTo>
                  <a:pt x="548221" y="997835"/>
                </a:lnTo>
                <a:lnTo>
                  <a:pt x="500062" y="1000124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163552" y="6188195"/>
            <a:ext cx="1000125" cy="1000125"/>
          </a:xfrm>
          <a:custGeom>
            <a:avLst/>
            <a:gdLst/>
            <a:ahLst/>
            <a:cxnLst/>
            <a:rect l="l" t="t" r="r" b="b"/>
            <a:pathLst>
              <a:path w="1000125" h="1000125">
                <a:moveTo>
                  <a:pt x="500062" y="1000124"/>
                </a:moveTo>
                <a:lnTo>
                  <a:pt x="451903" y="997835"/>
                </a:lnTo>
                <a:lnTo>
                  <a:pt x="405038" y="991108"/>
                </a:lnTo>
                <a:lnTo>
                  <a:pt x="359679" y="980151"/>
                </a:lnTo>
                <a:lnTo>
                  <a:pt x="316034" y="965175"/>
                </a:lnTo>
                <a:lnTo>
                  <a:pt x="274313" y="946389"/>
                </a:lnTo>
                <a:lnTo>
                  <a:pt x="234725" y="924002"/>
                </a:lnTo>
                <a:lnTo>
                  <a:pt x="197480" y="898225"/>
                </a:lnTo>
                <a:lnTo>
                  <a:pt x="162788" y="869266"/>
                </a:lnTo>
                <a:lnTo>
                  <a:pt x="130858" y="837336"/>
                </a:lnTo>
                <a:lnTo>
                  <a:pt x="101899" y="802644"/>
                </a:lnTo>
                <a:lnTo>
                  <a:pt x="76122" y="765399"/>
                </a:lnTo>
                <a:lnTo>
                  <a:pt x="53735" y="725811"/>
                </a:lnTo>
                <a:lnTo>
                  <a:pt x="34949" y="684090"/>
                </a:lnTo>
                <a:lnTo>
                  <a:pt x="19973" y="640445"/>
                </a:lnTo>
                <a:lnTo>
                  <a:pt x="9016" y="595086"/>
                </a:lnTo>
                <a:lnTo>
                  <a:pt x="2289" y="548221"/>
                </a:lnTo>
                <a:lnTo>
                  <a:pt x="0" y="500062"/>
                </a:lnTo>
                <a:lnTo>
                  <a:pt x="2289" y="451903"/>
                </a:lnTo>
                <a:lnTo>
                  <a:pt x="9016" y="405038"/>
                </a:lnTo>
                <a:lnTo>
                  <a:pt x="19973" y="359679"/>
                </a:lnTo>
                <a:lnTo>
                  <a:pt x="34949" y="316034"/>
                </a:lnTo>
                <a:lnTo>
                  <a:pt x="53735" y="274313"/>
                </a:lnTo>
                <a:lnTo>
                  <a:pt x="76122" y="234725"/>
                </a:lnTo>
                <a:lnTo>
                  <a:pt x="101899" y="197480"/>
                </a:lnTo>
                <a:lnTo>
                  <a:pt x="130858" y="162788"/>
                </a:lnTo>
                <a:lnTo>
                  <a:pt x="162788" y="130858"/>
                </a:lnTo>
                <a:lnTo>
                  <a:pt x="197480" y="101899"/>
                </a:lnTo>
                <a:lnTo>
                  <a:pt x="234725" y="76122"/>
                </a:lnTo>
                <a:lnTo>
                  <a:pt x="274313" y="53735"/>
                </a:lnTo>
                <a:lnTo>
                  <a:pt x="316034" y="34949"/>
                </a:lnTo>
                <a:lnTo>
                  <a:pt x="359679" y="19973"/>
                </a:lnTo>
                <a:lnTo>
                  <a:pt x="405038" y="9016"/>
                </a:lnTo>
                <a:lnTo>
                  <a:pt x="451903" y="2289"/>
                </a:lnTo>
                <a:lnTo>
                  <a:pt x="500062" y="0"/>
                </a:lnTo>
                <a:lnTo>
                  <a:pt x="548221" y="2289"/>
                </a:lnTo>
                <a:lnTo>
                  <a:pt x="595086" y="9016"/>
                </a:lnTo>
                <a:lnTo>
                  <a:pt x="640445" y="19973"/>
                </a:lnTo>
                <a:lnTo>
                  <a:pt x="684090" y="34949"/>
                </a:lnTo>
                <a:lnTo>
                  <a:pt x="725811" y="53735"/>
                </a:lnTo>
                <a:lnTo>
                  <a:pt x="765399" y="76122"/>
                </a:lnTo>
                <a:lnTo>
                  <a:pt x="802644" y="101899"/>
                </a:lnTo>
                <a:lnTo>
                  <a:pt x="837336" y="130858"/>
                </a:lnTo>
                <a:lnTo>
                  <a:pt x="869266" y="162788"/>
                </a:lnTo>
                <a:lnTo>
                  <a:pt x="898225" y="197480"/>
                </a:lnTo>
                <a:lnTo>
                  <a:pt x="924002" y="234725"/>
                </a:lnTo>
                <a:lnTo>
                  <a:pt x="946389" y="274313"/>
                </a:lnTo>
                <a:lnTo>
                  <a:pt x="965175" y="316034"/>
                </a:lnTo>
                <a:lnTo>
                  <a:pt x="980151" y="359679"/>
                </a:lnTo>
                <a:lnTo>
                  <a:pt x="991108" y="405038"/>
                </a:lnTo>
                <a:lnTo>
                  <a:pt x="997835" y="451903"/>
                </a:lnTo>
                <a:lnTo>
                  <a:pt x="1000124" y="500062"/>
                </a:lnTo>
                <a:lnTo>
                  <a:pt x="997835" y="548221"/>
                </a:lnTo>
                <a:lnTo>
                  <a:pt x="991108" y="595086"/>
                </a:lnTo>
                <a:lnTo>
                  <a:pt x="980151" y="640445"/>
                </a:lnTo>
                <a:lnTo>
                  <a:pt x="965175" y="684090"/>
                </a:lnTo>
                <a:lnTo>
                  <a:pt x="946389" y="725811"/>
                </a:lnTo>
                <a:lnTo>
                  <a:pt x="924002" y="765399"/>
                </a:lnTo>
                <a:lnTo>
                  <a:pt x="898225" y="802644"/>
                </a:lnTo>
                <a:lnTo>
                  <a:pt x="869266" y="837336"/>
                </a:lnTo>
                <a:lnTo>
                  <a:pt x="837336" y="869266"/>
                </a:lnTo>
                <a:lnTo>
                  <a:pt x="802644" y="898225"/>
                </a:lnTo>
                <a:lnTo>
                  <a:pt x="765399" y="924002"/>
                </a:lnTo>
                <a:lnTo>
                  <a:pt x="725811" y="946389"/>
                </a:lnTo>
                <a:lnTo>
                  <a:pt x="684090" y="965175"/>
                </a:lnTo>
                <a:lnTo>
                  <a:pt x="640445" y="980151"/>
                </a:lnTo>
                <a:lnTo>
                  <a:pt x="595086" y="991108"/>
                </a:lnTo>
                <a:lnTo>
                  <a:pt x="548221" y="997835"/>
                </a:lnTo>
                <a:lnTo>
                  <a:pt x="500062" y="1000124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79306" y="6435042"/>
            <a:ext cx="380999" cy="504824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03121" y="5100155"/>
            <a:ext cx="523874" cy="65722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35916" y="6386038"/>
            <a:ext cx="657224" cy="60959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327499" y="3852755"/>
            <a:ext cx="676274" cy="676274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47174" y="5176289"/>
            <a:ext cx="647699" cy="504824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42773" y="3914390"/>
            <a:ext cx="457199" cy="409574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0" y="0"/>
            <a:ext cx="1445895" cy="2375535"/>
          </a:xfrm>
          <a:custGeom>
            <a:avLst/>
            <a:gdLst/>
            <a:ahLst/>
            <a:cxnLst/>
            <a:rect l="l" t="t" r="r" b="b"/>
            <a:pathLst>
              <a:path w="1445895" h="2375535">
                <a:moveTo>
                  <a:pt x="0" y="2375317"/>
                </a:moveTo>
                <a:lnTo>
                  <a:pt x="0" y="0"/>
                </a:lnTo>
                <a:lnTo>
                  <a:pt x="1445630" y="0"/>
                </a:lnTo>
                <a:lnTo>
                  <a:pt x="1443567" y="50359"/>
                </a:lnTo>
                <a:lnTo>
                  <a:pt x="1440780" y="97980"/>
                </a:lnTo>
                <a:lnTo>
                  <a:pt x="1437210" y="145387"/>
                </a:lnTo>
                <a:lnTo>
                  <a:pt x="1432865" y="192573"/>
                </a:lnTo>
                <a:lnTo>
                  <a:pt x="1427750" y="239533"/>
                </a:lnTo>
                <a:lnTo>
                  <a:pt x="1421872" y="286259"/>
                </a:lnTo>
                <a:lnTo>
                  <a:pt x="1415238" y="332746"/>
                </a:lnTo>
                <a:lnTo>
                  <a:pt x="1407854" y="378986"/>
                </a:lnTo>
                <a:lnTo>
                  <a:pt x="1399725" y="424974"/>
                </a:lnTo>
                <a:lnTo>
                  <a:pt x="1390859" y="470703"/>
                </a:lnTo>
                <a:lnTo>
                  <a:pt x="1381262" y="516167"/>
                </a:lnTo>
                <a:lnTo>
                  <a:pt x="1370941" y="561360"/>
                </a:lnTo>
                <a:lnTo>
                  <a:pt x="1359901" y="606274"/>
                </a:lnTo>
                <a:lnTo>
                  <a:pt x="1348149" y="650904"/>
                </a:lnTo>
                <a:lnTo>
                  <a:pt x="1335691" y="695243"/>
                </a:lnTo>
                <a:lnTo>
                  <a:pt x="1322534" y="739285"/>
                </a:lnTo>
                <a:lnTo>
                  <a:pt x="1308685" y="783024"/>
                </a:lnTo>
                <a:lnTo>
                  <a:pt x="1294149" y="826453"/>
                </a:lnTo>
                <a:lnTo>
                  <a:pt x="1278933" y="869565"/>
                </a:lnTo>
                <a:lnTo>
                  <a:pt x="1263044" y="912355"/>
                </a:lnTo>
                <a:lnTo>
                  <a:pt x="1246487" y="954816"/>
                </a:lnTo>
                <a:lnTo>
                  <a:pt x="1229269" y="996941"/>
                </a:lnTo>
                <a:lnTo>
                  <a:pt x="1211397" y="1038725"/>
                </a:lnTo>
                <a:lnTo>
                  <a:pt x="1192877" y="1080160"/>
                </a:lnTo>
                <a:lnTo>
                  <a:pt x="1173715" y="1121241"/>
                </a:lnTo>
                <a:lnTo>
                  <a:pt x="1153917" y="1161961"/>
                </a:lnTo>
                <a:lnTo>
                  <a:pt x="1133491" y="1202313"/>
                </a:lnTo>
                <a:lnTo>
                  <a:pt x="1112442" y="1242292"/>
                </a:lnTo>
                <a:lnTo>
                  <a:pt x="1090776" y="1281891"/>
                </a:lnTo>
                <a:lnTo>
                  <a:pt x="1068501" y="1321103"/>
                </a:lnTo>
                <a:lnTo>
                  <a:pt x="1045623" y="1359922"/>
                </a:lnTo>
                <a:lnTo>
                  <a:pt x="1022147" y="1398342"/>
                </a:lnTo>
                <a:lnTo>
                  <a:pt x="998081" y="1436357"/>
                </a:lnTo>
                <a:lnTo>
                  <a:pt x="973431" y="1473959"/>
                </a:lnTo>
                <a:lnTo>
                  <a:pt x="948202" y="1511144"/>
                </a:lnTo>
                <a:lnTo>
                  <a:pt x="922402" y="1547903"/>
                </a:lnTo>
                <a:lnTo>
                  <a:pt x="896037" y="1584231"/>
                </a:lnTo>
                <a:lnTo>
                  <a:pt x="869113" y="1620122"/>
                </a:lnTo>
                <a:lnTo>
                  <a:pt x="841637" y="1655569"/>
                </a:lnTo>
                <a:lnTo>
                  <a:pt x="813614" y="1690565"/>
                </a:lnTo>
                <a:lnTo>
                  <a:pt x="785052" y="1725105"/>
                </a:lnTo>
                <a:lnTo>
                  <a:pt x="755957" y="1759182"/>
                </a:lnTo>
                <a:lnTo>
                  <a:pt x="726335" y="1792789"/>
                </a:lnTo>
                <a:lnTo>
                  <a:pt x="696192" y="1825921"/>
                </a:lnTo>
                <a:lnTo>
                  <a:pt x="665535" y="1858570"/>
                </a:lnTo>
                <a:lnTo>
                  <a:pt x="634371" y="1890731"/>
                </a:lnTo>
                <a:lnTo>
                  <a:pt x="602705" y="1922397"/>
                </a:lnTo>
                <a:lnTo>
                  <a:pt x="570544" y="1953561"/>
                </a:lnTo>
                <a:lnTo>
                  <a:pt x="537895" y="1984218"/>
                </a:lnTo>
                <a:lnTo>
                  <a:pt x="504764" y="2014360"/>
                </a:lnTo>
                <a:lnTo>
                  <a:pt x="471156" y="2043983"/>
                </a:lnTo>
                <a:lnTo>
                  <a:pt x="437079" y="2073078"/>
                </a:lnTo>
                <a:lnTo>
                  <a:pt x="402540" y="2101640"/>
                </a:lnTo>
                <a:lnTo>
                  <a:pt x="367543" y="2129662"/>
                </a:lnTo>
                <a:lnTo>
                  <a:pt x="332096" y="2157139"/>
                </a:lnTo>
                <a:lnTo>
                  <a:pt x="296205" y="2184063"/>
                </a:lnTo>
                <a:lnTo>
                  <a:pt x="259877" y="2210428"/>
                </a:lnTo>
                <a:lnTo>
                  <a:pt x="223118" y="2236228"/>
                </a:lnTo>
                <a:lnTo>
                  <a:pt x="185934" y="2261456"/>
                </a:lnTo>
                <a:lnTo>
                  <a:pt x="148331" y="2286107"/>
                </a:lnTo>
                <a:lnTo>
                  <a:pt x="110317" y="2310173"/>
                </a:lnTo>
                <a:lnTo>
                  <a:pt x="71897" y="2333649"/>
                </a:lnTo>
                <a:lnTo>
                  <a:pt x="33077" y="2356527"/>
                </a:lnTo>
                <a:lnTo>
                  <a:pt x="0" y="2375317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758942" y="0"/>
            <a:ext cx="1529080" cy="2513330"/>
          </a:xfrm>
          <a:custGeom>
            <a:avLst/>
            <a:gdLst/>
            <a:ahLst/>
            <a:cxnLst/>
            <a:rect l="l" t="t" r="r" b="b"/>
            <a:pathLst>
              <a:path w="1529080" h="2513330">
                <a:moveTo>
                  <a:pt x="1529056" y="2513226"/>
                </a:moveTo>
                <a:lnTo>
                  <a:pt x="1492906" y="2494193"/>
                </a:lnTo>
                <a:lnTo>
                  <a:pt x="1453308" y="2472528"/>
                </a:lnTo>
                <a:lnTo>
                  <a:pt x="1414096" y="2450253"/>
                </a:lnTo>
                <a:lnTo>
                  <a:pt x="1375276" y="2427374"/>
                </a:lnTo>
                <a:lnTo>
                  <a:pt x="1336856" y="2403899"/>
                </a:lnTo>
                <a:lnTo>
                  <a:pt x="1298841" y="2379833"/>
                </a:lnTo>
                <a:lnTo>
                  <a:pt x="1261239" y="2355182"/>
                </a:lnTo>
                <a:lnTo>
                  <a:pt x="1224055" y="2329954"/>
                </a:lnTo>
                <a:lnTo>
                  <a:pt x="1187295" y="2304153"/>
                </a:lnTo>
                <a:lnTo>
                  <a:pt x="1150967" y="2277788"/>
                </a:lnTo>
                <a:lnTo>
                  <a:pt x="1115076" y="2250864"/>
                </a:lnTo>
                <a:lnTo>
                  <a:pt x="1079630" y="2223388"/>
                </a:lnTo>
                <a:lnTo>
                  <a:pt x="1044633" y="2195366"/>
                </a:lnTo>
                <a:lnTo>
                  <a:pt x="1010093" y="2166804"/>
                </a:lnTo>
                <a:lnTo>
                  <a:pt x="976017" y="2137708"/>
                </a:lnTo>
                <a:lnTo>
                  <a:pt x="942409" y="2108086"/>
                </a:lnTo>
                <a:lnTo>
                  <a:pt x="909278" y="2077944"/>
                </a:lnTo>
                <a:lnTo>
                  <a:pt x="876628" y="2047287"/>
                </a:lnTo>
                <a:lnTo>
                  <a:pt x="844468" y="2016122"/>
                </a:lnTo>
                <a:lnTo>
                  <a:pt x="812802" y="1984457"/>
                </a:lnTo>
                <a:lnTo>
                  <a:pt x="781637" y="1952296"/>
                </a:lnTo>
                <a:lnTo>
                  <a:pt x="750981" y="1919646"/>
                </a:lnTo>
                <a:lnTo>
                  <a:pt x="720838" y="1886515"/>
                </a:lnTo>
                <a:lnTo>
                  <a:pt x="691216" y="1852908"/>
                </a:lnTo>
                <a:lnTo>
                  <a:pt x="662121" y="1818831"/>
                </a:lnTo>
                <a:lnTo>
                  <a:pt x="633559" y="1784291"/>
                </a:lnTo>
                <a:lnTo>
                  <a:pt x="605536" y="1749294"/>
                </a:lnTo>
                <a:lnTo>
                  <a:pt x="578060" y="1713848"/>
                </a:lnTo>
                <a:lnTo>
                  <a:pt x="551136" y="1677957"/>
                </a:lnTo>
                <a:lnTo>
                  <a:pt x="524771" y="1641629"/>
                </a:lnTo>
                <a:lnTo>
                  <a:pt x="498971" y="1604869"/>
                </a:lnTo>
                <a:lnTo>
                  <a:pt x="473742" y="1567685"/>
                </a:lnTo>
                <a:lnTo>
                  <a:pt x="449092" y="1530083"/>
                </a:lnTo>
                <a:lnTo>
                  <a:pt x="425025" y="1492068"/>
                </a:lnTo>
                <a:lnTo>
                  <a:pt x="401550" y="1453648"/>
                </a:lnTo>
                <a:lnTo>
                  <a:pt x="378671" y="1414829"/>
                </a:lnTo>
                <a:lnTo>
                  <a:pt x="356396" y="1375616"/>
                </a:lnTo>
                <a:lnTo>
                  <a:pt x="334731" y="1336018"/>
                </a:lnTo>
                <a:lnTo>
                  <a:pt x="313682" y="1296039"/>
                </a:lnTo>
                <a:lnTo>
                  <a:pt x="293256" y="1255686"/>
                </a:lnTo>
                <a:lnTo>
                  <a:pt x="273458" y="1214967"/>
                </a:lnTo>
                <a:lnTo>
                  <a:pt x="254296" y="1173886"/>
                </a:lnTo>
                <a:lnTo>
                  <a:pt x="235776" y="1132450"/>
                </a:lnTo>
                <a:lnTo>
                  <a:pt x="217903" y="1090667"/>
                </a:lnTo>
                <a:lnTo>
                  <a:pt x="200686" y="1048542"/>
                </a:lnTo>
                <a:lnTo>
                  <a:pt x="184129" y="1006081"/>
                </a:lnTo>
                <a:lnTo>
                  <a:pt x="168239" y="963291"/>
                </a:lnTo>
                <a:lnTo>
                  <a:pt x="153023" y="920179"/>
                </a:lnTo>
                <a:lnTo>
                  <a:pt x="138488" y="876750"/>
                </a:lnTo>
                <a:lnTo>
                  <a:pt x="124638" y="833011"/>
                </a:lnTo>
                <a:lnTo>
                  <a:pt x="111481" y="788969"/>
                </a:lnTo>
                <a:lnTo>
                  <a:pt x="99024" y="744630"/>
                </a:lnTo>
                <a:lnTo>
                  <a:pt x="87272" y="700000"/>
                </a:lnTo>
                <a:lnTo>
                  <a:pt x="76232" y="655086"/>
                </a:lnTo>
                <a:lnTo>
                  <a:pt x="65910" y="609893"/>
                </a:lnTo>
                <a:lnTo>
                  <a:pt x="56313" y="564429"/>
                </a:lnTo>
                <a:lnTo>
                  <a:pt x="47448" y="518700"/>
                </a:lnTo>
                <a:lnTo>
                  <a:pt x="39319" y="472712"/>
                </a:lnTo>
                <a:lnTo>
                  <a:pt x="31935" y="426472"/>
                </a:lnTo>
                <a:lnTo>
                  <a:pt x="25300" y="379985"/>
                </a:lnTo>
                <a:lnTo>
                  <a:pt x="19422" y="333259"/>
                </a:lnTo>
                <a:lnTo>
                  <a:pt x="14308" y="286299"/>
                </a:lnTo>
                <a:lnTo>
                  <a:pt x="9962" y="239113"/>
                </a:lnTo>
                <a:lnTo>
                  <a:pt x="6393" y="191706"/>
                </a:lnTo>
                <a:lnTo>
                  <a:pt x="3605" y="144085"/>
                </a:lnTo>
                <a:lnTo>
                  <a:pt x="1606" y="96256"/>
                </a:lnTo>
                <a:lnTo>
                  <a:pt x="402" y="48225"/>
                </a:lnTo>
                <a:lnTo>
                  <a:pt x="0" y="0"/>
                </a:lnTo>
                <a:lnTo>
                  <a:pt x="1529056" y="0"/>
                </a:lnTo>
                <a:lnTo>
                  <a:pt x="1529056" y="2513226"/>
                </a:lnTo>
                <a:close/>
              </a:path>
            </a:pathLst>
          </a:custGeom>
          <a:solidFill>
            <a:srgbClr val="F59E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801438" y="2077936"/>
            <a:ext cx="3202940" cy="690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350" b="1" spc="-135" dirty="0">
                <a:latin typeface="Tahoma"/>
                <a:cs typeface="Tahoma"/>
              </a:rPr>
              <a:t>HARDWARE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2012245" y="2054123"/>
            <a:ext cx="2991485" cy="690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350" spc="-160" dirty="0">
                <a:latin typeface="Tahoma"/>
                <a:cs typeface="Tahoma"/>
              </a:rPr>
              <a:t>SOFTWARE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08123" y="5163574"/>
            <a:ext cx="1610360" cy="516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spc="185" dirty="0">
                <a:latin typeface="Trebuchet MS"/>
                <a:cs typeface="Trebuchet MS"/>
              </a:rPr>
              <a:t>Camera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32414" y="3920734"/>
            <a:ext cx="3762375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spc="85" dirty="0">
                <a:latin typeface="Trebuchet MS"/>
                <a:cs typeface="Trebuchet MS"/>
              </a:rPr>
              <a:t>C</a:t>
            </a:r>
            <a:r>
              <a:rPr sz="3200" b="1" spc="175" dirty="0">
                <a:latin typeface="Trebuchet MS"/>
                <a:cs typeface="Trebuchet MS"/>
              </a:rPr>
              <a:t>o</a:t>
            </a:r>
            <a:r>
              <a:rPr sz="3200" b="1" spc="405" dirty="0">
                <a:latin typeface="Trebuchet MS"/>
                <a:cs typeface="Trebuchet MS"/>
              </a:rPr>
              <a:t>m</a:t>
            </a:r>
            <a:r>
              <a:rPr sz="3200" b="1" spc="165" dirty="0">
                <a:latin typeface="Trebuchet MS"/>
                <a:cs typeface="Trebuchet MS"/>
              </a:rPr>
              <a:t>p</a:t>
            </a:r>
            <a:r>
              <a:rPr sz="3200" b="1" spc="220" dirty="0">
                <a:latin typeface="Trebuchet MS"/>
                <a:cs typeface="Trebuchet MS"/>
              </a:rPr>
              <a:t>u</a:t>
            </a:r>
            <a:r>
              <a:rPr sz="3200" b="1" spc="120" dirty="0">
                <a:latin typeface="Trebuchet MS"/>
                <a:cs typeface="Trebuchet MS"/>
              </a:rPr>
              <a:t>t</a:t>
            </a:r>
            <a:r>
              <a:rPr sz="3200" b="1" spc="55" dirty="0">
                <a:latin typeface="Trebuchet MS"/>
                <a:cs typeface="Trebuchet MS"/>
              </a:rPr>
              <a:t>e</a:t>
            </a:r>
            <a:r>
              <a:rPr sz="3200" b="1" spc="90" dirty="0">
                <a:latin typeface="Trebuchet MS"/>
                <a:cs typeface="Trebuchet MS"/>
              </a:rPr>
              <a:t>r</a:t>
            </a:r>
            <a:r>
              <a:rPr sz="3200" b="1" spc="-130" dirty="0">
                <a:latin typeface="Trebuchet MS"/>
                <a:cs typeface="Trebuchet MS"/>
              </a:rPr>
              <a:t> </a:t>
            </a:r>
            <a:r>
              <a:rPr sz="3200" b="1" spc="-90" dirty="0">
                <a:latin typeface="Trebuchet MS"/>
                <a:cs typeface="Trebuchet MS"/>
              </a:rPr>
              <a:t>(</a:t>
            </a:r>
            <a:r>
              <a:rPr sz="3200" b="1" spc="20" dirty="0">
                <a:latin typeface="Trebuchet MS"/>
                <a:cs typeface="Trebuchet MS"/>
              </a:rPr>
              <a:t>i</a:t>
            </a:r>
            <a:r>
              <a:rPr sz="3200" b="1" spc="-45" dirty="0">
                <a:latin typeface="Trebuchet MS"/>
                <a:cs typeface="Trebuchet MS"/>
              </a:rPr>
              <a:t>5</a:t>
            </a:r>
            <a:r>
              <a:rPr sz="3200" b="1" spc="-245" dirty="0">
                <a:latin typeface="Trebuchet MS"/>
                <a:cs typeface="Trebuchet MS"/>
              </a:rPr>
              <a:t>,</a:t>
            </a:r>
            <a:r>
              <a:rPr sz="3200" b="1" spc="-130" dirty="0">
                <a:latin typeface="Trebuchet MS"/>
                <a:cs typeface="Trebuchet MS"/>
              </a:rPr>
              <a:t> </a:t>
            </a:r>
            <a:r>
              <a:rPr sz="3200" b="1" spc="-45" dirty="0">
                <a:latin typeface="Trebuchet MS"/>
                <a:cs typeface="Trebuchet MS"/>
              </a:rPr>
              <a:t>8</a:t>
            </a:r>
            <a:r>
              <a:rPr sz="3200" b="1" spc="204" dirty="0">
                <a:latin typeface="Trebuchet MS"/>
                <a:cs typeface="Trebuchet MS"/>
              </a:rPr>
              <a:t>g</a:t>
            </a:r>
            <a:r>
              <a:rPr sz="3200" b="1" spc="170" dirty="0">
                <a:latin typeface="Trebuchet MS"/>
                <a:cs typeface="Trebuchet MS"/>
              </a:rPr>
              <a:t>b</a:t>
            </a:r>
            <a:r>
              <a:rPr sz="3200" b="1" spc="-85" dirty="0">
                <a:latin typeface="Trebuchet MS"/>
                <a:cs typeface="Trebuchet MS"/>
              </a:rPr>
              <a:t>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51988" y="6403223"/>
            <a:ext cx="3122930" cy="516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spc="195" dirty="0">
                <a:latin typeface="Trebuchet MS"/>
                <a:cs typeface="Trebuchet MS"/>
              </a:rPr>
              <a:t>Hard</a:t>
            </a:r>
            <a:r>
              <a:rPr sz="3200" b="1" spc="-165" dirty="0">
                <a:latin typeface="Trebuchet MS"/>
                <a:cs typeface="Trebuchet MS"/>
              </a:rPr>
              <a:t> </a:t>
            </a:r>
            <a:r>
              <a:rPr sz="3200" b="1" spc="65" dirty="0">
                <a:latin typeface="Trebuchet MS"/>
                <a:cs typeface="Trebuchet MS"/>
              </a:rPr>
              <a:t>Disk:-</a:t>
            </a:r>
            <a:r>
              <a:rPr sz="3200" b="1" spc="-165" dirty="0">
                <a:latin typeface="Trebuchet MS"/>
                <a:cs typeface="Trebuchet MS"/>
              </a:rPr>
              <a:t> </a:t>
            </a:r>
            <a:r>
              <a:rPr sz="3200" b="1" spc="40" dirty="0">
                <a:latin typeface="Trebuchet MS"/>
                <a:cs typeface="Trebuchet MS"/>
              </a:rPr>
              <a:t>1TB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282011" y="3920734"/>
            <a:ext cx="2452370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spc="-35" dirty="0">
                <a:latin typeface="Tahoma"/>
                <a:cs typeface="Tahoma"/>
              </a:rPr>
              <a:t>Windows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821690" y="6420121"/>
            <a:ext cx="3794125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spc="-5" dirty="0">
                <a:latin typeface="Tahoma"/>
                <a:cs typeface="Tahoma"/>
              </a:rPr>
              <a:t>Visual</a:t>
            </a:r>
            <a:r>
              <a:rPr sz="3200" b="1" spc="-140" dirty="0">
                <a:latin typeface="Tahoma"/>
                <a:cs typeface="Tahoma"/>
              </a:rPr>
              <a:t> </a:t>
            </a:r>
            <a:r>
              <a:rPr sz="3200" b="1" spc="-15" dirty="0">
                <a:latin typeface="Tahoma"/>
                <a:cs typeface="Tahoma"/>
              </a:rPr>
              <a:t>Studio</a:t>
            </a:r>
            <a:r>
              <a:rPr sz="3200" b="1" spc="-135" dirty="0">
                <a:latin typeface="Tahoma"/>
                <a:cs typeface="Tahoma"/>
              </a:rPr>
              <a:t> </a:t>
            </a:r>
            <a:r>
              <a:rPr sz="3200" b="1" spc="-15" dirty="0">
                <a:latin typeface="Tahoma"/>
                <a:cs typeface="Tahoma"/>
              </a:rPr>
              <a:t>Code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007483" y="5183996"/>
            <a:ext cx="3001010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dirty="0">
                <a:latin typeface="Tahoma"/>
                <a:cs typeface="Tahoma"/>
              </a:rPr>
              <a:t>Python,MySQL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13931" y="166"/>
            <a:ext cx="1474470" cy="10287000"/>
          </a:xfrm>
          <a:custGeom>
            <a:avLst/>
            <a:gdLst/>
            <a:ahLst/>
            <a:cxnLst/>
            <a:rect l="l" t="t" r="r" b="b"/>
            <a:pathLst>
              <a:path w="1474469" h="10287000">
                <a:moveTo>
                  <a:pt x="0" y="0"/>
                </a:moveTo>
                <a:lnTo>
                  <a:pt x="1474067" y="0"/>
                </a:lnTo>
                <a:lnTo>
                  <a:pt x="1474067" y="10286661"/>
                </a:lnTo>
                <a:lnTo>
                  <a:pt x="0" y="10286661"/>
                </a:lnTo>
                <a:lnTo>
                  <a:pt x="0" y="0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28848" y="3785687"/>
            <a:ext cx="3046095" cy="3356610"/>
            <a:chOff x="1728848" y="3785687"/>
            <a:chExt cx="3046095" cy="3356610"/>
          </a:xfrm>
        </p:grpSpPr>
        <p:sp>
          <p:nvSpPr>
            <p:cNvPr id="4" name="object 4"/>
            <p:cNvSpPr/>
            <p:nvPr/>
          </p:nvSpPr>
          <p:spPr>
            <a:xfrm>
              <a:off x="1728848" y="3785687"/>
              <a:ext cx="3046095" cy="3356610"/>
            </a:xfrm>
            <a:custGeom>
              <a:avLst/>
              <a:gdLst/>
              <a:ahLst/>
              <a:cxnLst/>
              <a:rect l="l" t="t" r="r" b="b"/>
              <a:pathLst>
                <a:path w="3046095" h="3356609">
                  <a:moveTo>
                    <a:pt x="3045477" y="3356070"/>
                  </a:moveTo>
                  <a:lnTo>
                    <a:pt x="0" y="3356070"/>
                  </a:lnTo>
                  <a:lnTo>
                    <a:pt x="0" y="0"/>
                  </a:lnTo>
                  <a:lnTo>
                    <a:pt x="3045477" y="0"/>
                  </a:lnTo>
                  <a:lnTo>
                    <a:pt x="3045477" y="3356070"/>
                  </a:lnTo>
                  <a:close/>
                </a:path>
              </a:pathLst>
            </a:custGeom>
            <a:solidFill>
              <a:srgbClr val="EF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5014" y="4450508"/>
              <a:ext cx="2015771" cy="201576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178534" y="2580152"/>
            <a:ext cx="354965" cy="168910"/>
            <a:chOff x="7178534" y="2580152"/>
            <a:chExt cx="354965" cy="168910"/>
          </a:xfrm>
        </p:grpSpPr>
        <p:sp>
          <p:nvSpPr>
            <p:cNvPr id="7" name="object 7"/>
            <p:cNvSpPr/>
            <p:nvPr/>
          </p:nvSpPr>
          <p:spPr>
            <a:xfrm>
              <a:off x="7191650" y="2593309"/>
              <a:ext cx="328295" cy="142875"/>
            </a:xfrm>
            <a:custGeom>
              <a:avLst/>
              <a:gdLst/>
              <a:ahLst/>
              <a:cxnLst/>
              <a:rect l="l" t="t" r="r" b="b"/>
              <a:pathLst>
                <a:path w="328295" h="142875">
                  <a:moveTo>
                    <a:pt x="257106" y="142480"/>
                  </a:moveTo>
                  <a:lnTo>
                    <a:pt x="70981" y="142480"/>
                  </a:lnTo>
                  <a:lnTo>
                    <a:pt x="43352" y="136879"/>
                  </a:lnTo>
                  <a:lnTo>
                    <a:pt x="20790" y="121606"/>
                  </a:lnTo>
                  <a:lnTo>
                    <a:pt x="5578" y="98961"/>
                  </a:lnTo>
                  <a:lnTo>
                    <a:pt x="0" y="71240"/>
                  </a:lnTo>
                  <a:lnTo>
                    <a:pt x="5578" y="43503"/>
                  </a:lnTo>
                  <a:lnTo>
                    <a:pt x="20790" y="20859"/>
                  </a:lnTo>
                  <a:lnTo>
                    <a:pt x="43352" y="5596"/>
                  </a:lnTo>
                  <a:lnTo>
                    <a:pt x="70981" y="0"/>
                  </a:lnTo>
                  <a:lnTo>
                    <a:pt x="257106" y="0"/>
                  </a:lnTo>
                  <a:lnTo>
                    <a:pt x="284741" y="5596"/>
                  </a:lnTo>
                  <a:lnTo>
                    <a:pt x="307316" y="20859"/>
                  </a:lnTo>
                  <a:lnTo>
                    <a:pt x="322540" y="43503"/>
                  </a:lnTo>
                  <a:lnTo>
                    <a:pt x="328124" y="71240"/>
                  </a:lnTo>
                  <a:lnTo>
                    <a:pt x="322540" y="98961"/>
                  </a:lnTo>
                  <a:lnTo>
                    <a:pt x="307316" y="121606"/>
                  </a:lnTo>
                  <a:lnTo>
                    <a:pt x="284741" y="136879"/>
                  </a:lnTo>
                  <a:lnTo>
                    <a:pt x="257106" y="142480"/>
                  </a:lnTo>
                  <a:close/>
                </a:path>
              </a:pathLst>
            </a:custGeom>
            <a:solidFill>
              <a:srgbClr val="90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78534" y="2580152"/>
              <a:ext cx="354965" cy="168910"/>
            </a:xfrm>
            <a:custGeom>
              <a:avLst/>
              <a:gdLst/>
              <a:ahLst/>
              <a:cxnLst/>
              <a:rect l="l" t="t" r="r" b="b"/>
              <a:pathLst>
                <a:path w="354965" h="168910">
                  <a:moveTo>
                    <a:pt x="270222" y="168794"/>
                  </a:moveTo>
                  <a:lnTo>
                    <a:pt x="84097" y="168794"/>
                  </a:lnTo>
                  <a:lnTo>
                    <a:pt x="51365" y="162143"/>
                  </a:lnTo>
                  <a:lnTo>
                    <a:pt x="24634" y="144051"/>
                  </a:lnTo>
                  <a:lnTo>
                    <a:pt x="6609" y="117232"/>
                  </a:lnTo>
                  <a:lnTo>
                    <a:pt x="0" y="84397"/>
                  </a:lnTo>
                  <a:lnTo>
                    <a:pt x="6614" y="51531"/>
                  </a:lnTo>
                  <a:lnTo>
                    <a:pt x="24647" y="24715"/>
                  </a:lnTo>
                  <a:lnTo>
                    <a:pt x="51381" y="6641"/>
                  </a:lnTo>
                  <a:lnTo>
                    <a:pt x="84097" y="0"/>
                  </a:lnTo>
                  <a:lnTo>
                    <a:pt x="270222" y="0"/>
                  </a:lnTo>
                  <a:lnTo>
                    <a:pt x="302975" y="6641"/>
                  </a:lnTo>
                  <a:lnTo>
                    <a:pt x="329718" y="24715"/>
                  </a:lnTo>
                  <a:lnTo>
                    <a:pt x="330793" y="26314"/>
                  </a:lnTo>
                  <a:lnTo>
                    <a:pt x="84097" y="26314"/>
                  </a:lnTo>
                  <a:lnTo>
                    <a:pt x="72427" y="27491"/>
                  </a:lnTo>
                  <a:lnTo>
                    <a:pt x="36105" y="51922"/>
                  </a:lnTo>
                  <a:lnTo>
                    <a:pt x="26195" y="84397"/>
                  </a:lnTo>
                  <a:lnTo>
                    <a:pt x="27390" y="96109"/>
                  </a:lnTo>
                  <a:lnTo>
                    <a:pt x="51760" y="132560"/>
                  </a:lnTo>
                  <a:lnTo>
                    <a:pt x="84097" y="142480"/>
                  </a:lnTo>
                  <a:lnTo>
                    <a:pt x="330774" y="142480"/>
                  </a:lnTo>
                  <a:lnTo>
                    <a:pt x="329718" y="144051"/>
                  </a:lnTo>
                  <a:lnTo>
                    <a:pt x="302975" y="162143"/>
                  </a:lnTo>
                  <a:lnTo>
                    <a:pt x="270222" y="168794"/>
                  </a:lnTo>
                  <a:close/>
                </a:path>
                <a:path w="354965" h="168910">
                  <a:moveTo>
                    <a:pt x="330774" y="142480"/>
                  </a:moveTo>
                  <a:lnTo>
                    <a:pt x="270222" y="142480"/>
                  </a:lnTo>
                  <a:lnTo>
                    <a:pt x="281898" y="141302"/>
                  </a:lnTo>
                  <a:lnTo>
                    <a:pt x="292758" y="137919"/>
                  </a:lnTo>
                  <a:lnTo>
                    <a:pt x="323582" y="106998"/>
                  </a:lnTo>
                  <a:lnTo>
                    <a:pt x="328124" y="84397"/>
                  </a:lnTo>
                  <a:lnTo>
                    <a:pt x="326950" y="72669"/>
                  </a:lnTo>
                  <a:lnTo>
                    <a:pt x="302591" y="36218"/>
                  </a:lnTo>
                  <a:lnTo>
                    <a:pt x="270222" y="26314"/>
                  </a:lnTo>
                  <a:lnTo>
                    <a:pt x="330793" y="26314"/>
                  </a:lnTo>
                  <a:lnTo>
                    <a:pt x="347746" y="51531"/>
                  </a:lnTo>
                  <a:lnTo>
                    <a:pt x="354357" y="84397"/>
                  </a:lnTo>
                  <a:lnTo>
                    <a:pt x="347746" y="117232"/>
                  </a:lnTo>
                  <a:lnTo>
                    <a:pt x="330774" y="142480"/>
                  </a:lnTo>
                  <a:close/>
                </a:path>
              </a:pathLst>
            </a:custGeom>
            <a:solidFill>
              <a:srgbClr val="122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012370" y="2535778"/>
            <a:ext cx="503555" cy="257810"/>
            <a:chOff x="6012370" y="2535778"/>
            <a:chExt cx="503555" cy="257810"/>
          </a:xfrm>
        </p:grpSpPr>
        <p:sp>
          <p:nvSpPr>
            <p:cNvPr id="10" name="object 10"/>
            <p:cNvSpPr/>
            <p:nvPr/>
          </p:nvSpPr>
          <p:spPr>
            <a:xfrm>
              <a:off x="6025486" y="2548936"/>
              <a:ext cx="477520" cy="231775"/>
            </a:xfrm>
            <a:custGeom>
              <a:avLst/>
              <a:gdLst/>
              <a:ahLst/>
              <a:cxnLst/>
              <a:rect l="l" t="t" r="r" b="b"/>
              <a:pathLst>
                <a:path w="477520" h="231775">
                  <a:moveTo>
                    <a:pt x="374013" y="231189"/>
                  </a:moveTo>
                  <a:lnTo>
                    <a:pt x="103276" y="231189"/>
                  </a:lnTo>
                  <a:lnTo>
                    <a:pt x="63068" y="222107"/>
                  </a:lnTo>
                  <a:lnTo>
                    <a:pt x="30241" y="197338"/>
                  </a:lnTo>
                  <a:lnTo>
                    <a:pt x="8113" y="160601"/>
                  </a:lnTo>
                  <a:lnTo>
                    <a:pt x="0" y="115613"/>
                  </a:lnTo>
                  <a:lnTo>
                    <a:pt x="8113" y="70603"/>
                  </a:lnTo>
                  <a:lnTo>
                    <a:pt x="30241" y="33855"/>
                  </a:lnTo>
                  <a:lnTo>
                    <a:pt x="63068" y="9082"/>
                  </a:lnTo>
                  <a:lnTo>
                    <a:pt x="103276" y="0"/>
                  </a:lnTo>
                  <a:lnTo>
                    <a:pt x="374013" y="0"/>
                  </a:lnTo>
                  <a:lnTo>
                    <a:pt x="414205" y="9082"/>
                  </a:lnTo>
                  <a:lnTo>
                    <a:pt x="447033" y="33855"/>
                  </a:lnTo>
                  <a:lnTo>
                    <a:pt x="469170" y="70603"/>
                  </a:lnTo>
                  <a:lnTo>
                    <a:pt x="477289" y="115613"/>
                  </a:lnTo>
                  <a:lnTo>
                    <a:pt x="469170" y="160601"/>
                  </a:lnTo>
                  <a:lnTo>
                    <a:pt x="447033" y="197338"/>
                  </a:lnTo>
                  <a:lnTo>
                    <a:pt x="414205" y="222107"/>
                  </a:lnTo>
                  <a:lnTo>
                    <a:pt x="374013" y="231189"/>
                  </a:lnTo>
                  <a:close/>
                </a:path>
              </a:pathLst>
            </a:custGeom>
            <a:solidFill>
              <a:srgbClr val="90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12370" y="2535778"/>
              <a:ext cx="503555" cy="257810"/>
            </a:xfrm>
            <a:custGeom>
              <a:avLst/>
              <a:gdLst/>
              <a:ahLst/>
              <a:cxnLst/>
              <a:rect l="l" t="t" r="r" b="b"/>
              <a:pathLst>
                <a:path w="503554" h="257810">
                  <a:moveTo>
                    <a:pt x="387129" y="257504"/>
                  </a:moveTo>
                  <a:lnTo>
                    <a:pt x="116392" y="257504"/>
                  </a:lnTo>
                  <a:lnTo>
                    <a:pt x="92655" y="254818"/>
                  </a:lnTo>
                  <a:lnTo>
                    <a:pt x="50761" y="235115"/>
                  </a:lnTo>
                  <a:lnTo>
                    <a:pt x="19545" y="200208"/>
                  </a:lnTo>
                  <a:lnTo>
                    <a:pt x="2312" y="154439"/>
                  </a:lnTo>
                  <a:lnTo>
                    <a:pt x="0" y="128770"/>
                  </a:lnTo>
                  <a:lnTo>
                    <a:pt x="2312" y="103095"/>
                  </a:lnTo>
                  <a:lnTo>
                    <a:pt x="19545" y="57301"/>
                  </a:lnTo>
                  <a:lnTo>
                    <a:pt x="50761" y="22384"/>
                  </a:lnTo>
                  <a:lnTo>
                    <a:pt x="92655" y="2670"/>
                  </a:lnTo>
                  <a:lnTo>
                    <a:pt x="116392" y="0"/>
                  </a:lnTo>
                  <a:lnTo>
                    <a:pt x="387129" y="0"/>
                  </a:lnTo>
                  <a:lnTo>
                    <a:pt x="410866" y="2670"/>
                  </a:lnTo>
                  <a:lnTo>
                    <a:pt x="432911" y="10333"/>
                  </a:lnTo>
                  <a:lnTo>
                    <a:pt x="452760" y="22384"/>
                  </a:lnTo>
                  <a:lnTo>
                    <a:pt x="457015" y="26314"/>
                  </a:lnTo>
                  <a:lnTo>
                    <a:pt x="116392" y="26314"/>
                  </a:lnTo>
                  <a:lnTo>
                    <a:pt x="98493" y="28324"/>
                  </a:lnTo>
                  <a:lnTo>
                    <a:pt x="53126" y="55798"/>
                  </a:lnTo>
                  <a:lnTo>
                    <a:pt x="28114" y="107832"/>
                  </a:lnTo>
                  <a:lnTo>
                    <a:pt x="26232" y="128770"/>
                  </a:lnTo>
                  <a:lnTo>
                    <a:pt x="28114" y="149687"/>
                  </a:lnTo>
                  <a:lnTo>
                    <a:pt x="41964" y="186573"/>
                  </a:lnTo>
                  <a:lnTo>
                    <a:pt x="81769" y="223372"/>
                  </a:lnTo>
                  <a:lnTo>
                    <a:pt x="116392" y="231189"/>
                  </a:lnTo>
                  <a:lnTo>
                    <a:pt x="457011" y="231189"/>
                  </a:lnTo>
                  <a:lnTo>
                    <a:pt x="452760" y="235115"/>
                  </a:lnTo>
                  <a:lnTo>
                    <a:pt x="432911" y="247157"/>
                  </a:lnTo>
                  <a:lnTo>
                    <a:pt x="410866" y="254818"/>
                  </a:lnTo>
                  <a:lnTo>
                    <a:pt x="387129" y="257504"/>
                  </a:lnTo>
                  <a:close/>
                </a:path>
                <a:path w="503554" h="257810">
                  <a:moveTo>
                    <a:pt x="457011" y="231189"/>
                  </a:moveTo>
                  <a:lnTo>
                    <a:pt x="387129" y="231189"/>
                  </a:lnTo>
                  <a:lnTo>
                    <a:pt x="405012" y="229179"/>
                  </a:lnTo>
                  <a:lnTo>
                    <a:pt x="421738" y="223372"/>
                  </a:lnTo>
                  <a:lnTo>
                    <a:pt x="461562" y="186573"/>
                  </a:lnTo>
                  <a:lnTo>
                    <a:pt x="475422" y="149687"/>
                  </a:lnTo>
                  <a:lnTo>
                    <a:pt x="477289" y="128770"/>
                  </a:lnTo>
                  <a:lnTo>
                    <a:pt x="475422" y="107832"/>
                  </a:lnTo>
                  <a:lnTo>
                    <a:pt x="461562" y="70931"/>
                  </a:lnTo>
                  <a:lnTo>
                    <a:pt x="421738" y="34132"/>
                  </a:lnTo>
                  <a:lnTo>
                    <a:pt x="387129" y="26314"/>
                  </a:lnTo>
                  <a:lnTo>
                    <a:pt x="457015" y="26314"/>
                  </a:lnTo>
                  <a:lnTo>
                    <a:pt x="483976" y="57301"/>
                  </a:lnTo>
                  <a:lnTo>
                    <a:pt x="501208" y="103095"/>
                  </a:lnTo>
                  <a:lnTo>
                    <a:pt x="503521" y="128770"/>
                  </a:lnTo>
                  <a:lnTo>
                    <a:pt x="501208" y="154439"/>
                  </a:lnTo>
                  <a:lnTo>
                    <a:pt x="494552" y="178423"/>
                  </a:lnTo>
                  <a:lnTo>
                    <a:pt x="483976" y="200208"/>
                  </a:lnTo>
                  <a:lnTo>
                    <a:pt x="469904" y="219285"/>
                  </a:lnTo>
                  <a:lnTo>
                    <a:pt x="457011" y="231189"/>
                  </a:lnTo>
                  <a:close/>
                </a:path>
              </a:pathLst>
            </a:custGeom>
            <a:solidFill>
              <a:srgbClr val="122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566252" y="2558886"/>
            <a:ext cx="195580" cy="255904"/>
            <a:chOff x="7566252" y="2558886"/>
            <a:chExt cx="195580" cy="255904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9368" y="2572044"/>
              <a:ext cx="169371" cy="2291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566252" y="2558886"/>
              <a:ext cx="195580" cy="255904"/>
            </a:xfrm>
            <a:custGeom>
              <a:avLst/>
              <a:gdLst/>
              <a:ahLst/>
              <a:cxnLst/>
              <a:rect l="l" t="t" r="r" b="b"/>
              <a:pathLst>
                <a:path w="195579" h="255905">
                  <a:moveTo>
                    <a:pt x="185977" y="255514"/>
                  </a:moveTo>
                  <a:lnTo>
                    <a:pt x="9662" y="255514"/>
                  </a:lnTo>
                  <a:lnTo>
                    <a:pt x="6282" y="254113"/>
                  </a:lnTo>
                  <a:lnTo>
                    <a:pt x="3857" y="251681"/>
                  </a:lnTo>
                  <a:lnTo>
                    <a:pt x="1432" y="249211"/>
                  </a:lnTo>
                  <a:lnTo>
                    <a:pt x="15" y="245858"/>
                  </a:lnTo>
                  <a:lnTo>
                    <a:pt x="0" y="86940"/>
                  </a:lnTo>
                  <a:lnTo>
                    <a:pt x="2080" y="69038"/>
                  </a:lnTo>
                  <a:lnTo>
                    <a:pt x="29318" y="24840"/>
                  </a:lnTo>
                  <a:lnTo>
                    <a:pt x="78431" y="1699"/>
                  </a:lnTo>
                  <a:lnTo>
                    <a:pt x="97801" y="0"/>
                  </a:lnTo>
                  <a:lnTo>
                    <a:pt x="117155" y="1699"/>
                  </a:lnTo>
                  <a:lnTo>
                    <a:pt x="166248" y="24840"/>
                  </a:lnTo>
                  <a:lnTo>
                    <a:pt x="97801" y="26314"/>
                  </a:lnTo>
                  <a:lnTo>
                    <a:pt x="83019" y="27596"/>
                  </a:lnTo>
                  <a:lnTo>
                    <a:pt x="46512" y="44667"/>
                  </a:lnTo>
                  <a:lnTo>
                    <a:pt x="26232" y="86940"/>
                  </a:lnTo>
                  <a:lnTo>
                    <a:pt x="26232" y="229199"/>
                  </a:lnTo>
                  <a:lnTo>
                    <a:pt x="169371" y="229199"/>
                  </a:lnTo>
                  <a:lnTo>
                    <a:pt x="169371" y="242356"/>
                  </a:lnTo>
                  <a:lnTo>
                    <a:pt x="195566" y="242356"/>
                  </a:lnTo>
                  <a:lnTo>
                    <a:pt x="195566" y="245858"/>
                  </a:lnTo>
                  <a:lnTo>
                    <a:pt x="194207" y="249175"/>
                  </a:lnTo>
                  <a:lnTo>
                    <a:pt x="191746" y="251681"/>
                  </a:lnTo>
                  <a:lnTo>
                    <a:pt x="189247" y="254150"/>
                  </a:lnTo>
                  <a:lnTo>
                    <a:pt x="185977" y="255514"/>
                  </a:lnTo>
                  <a:close/>
                </a:path>
                <a:path w="195579" h="255905">
                  <a:moveTo>
                    <a:pt x="182487" y="242356"/>
                  </a:moveTo>
                  <a:lnTo>
                    <a:pt x="169371" y="242356"/>
                  </a:lnTo>
                  <a:lnTo>
                    <a:pt x="169371" y="86940"/>
                  </a:lnTo>
                  <a:lnTo>
                    <a:pt x="167989" y="75095"/>
                  </a:lnTo>
                  <a:lnTo>
                    <a:pt x="138488" y="37083"/>
                  </a:lnTo>
                  <a:lnTo>
                    <a:pt x="97801" y="26314"/>
                  </a:lnTo>
                  <a:lnTo>
                    <a:pt x="167646" y="26314"/>
                  </a:lnTo>
                  <a:lnTo>
                    <a:pt x="178352" y="37601"/>
                  </a:lnTo>
                  <a:lnTo>
                    <a:pt x="187603" y="52462"/>
                  </a:lnTo>
                  <a:lnTo>
                    <a:pt x="193507" y="69038"/>
                  </a:lnTo>
                  <a:lnTo>
                    <a:pt x="195566" y="86940"/>
                  </a:lnTo>
                  <a:lnTo>
                    <a:pt x="195566" y="229199"/>
                  </a:lnTo>
                  <a:lnTo>
                    <a:pt x="182487" y="229199"/>
                  </a:lnTo>
                  <a:lnTo>
                    <a:pt x="182487" y="242356"/>
                  </a:lnTo>
                  <a:close/>
                </a:path>
                <a:path w="195579" h="255905">
                  <a:moveTo>
                    <a:pt x="195566" y="242356"/>
                  </a:moveTo>
                  <a:lnTo>
                    <a:pt x="182487" y="242356"/>
                  </a:lnTo>
                  <a:lnTo>
                    <a:pt x="182487" y="229199"/>
                  </a:lnTo>
                  <a:lnTo>
                    <a:pt x="195566" y="229199"/>
                  </a:lnTo>
                  <a:lnTo>
                    <a:pt x="195566" y="242356"/>
                  </a:lnTo>
                  <a:close/>
                </a:path>
              </a:pathLst>
            </a:custGeom>
            <a:solidFill>
              <a:srgbClr val="122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759489" y="2917115"/>
            <a:ext cx="217804" cy="339725"/>
            <a:chOff x="5759489" y="2917115"/>
            <a:chExt cx="217804" cy="339725"/>
          </a:xfrm>
        </p:grpSpPr>
        <p:sp>
          <p:nvSpPr>
            <p:cNvPr id="16" name="object 16"/>
            <p:cNvSpPr/>
            <p:nvPr/>
          </p:nvSpPr>
          <p:spPr>
            <a:xfrm>
              <a:off x="5772605" y="2930272"/>
              <a:ext cx="191135" cy="313055"/>
            </a:xfrm>
            <a:custGeom>
              <a:avLst/>
              <a:gdLst/>
              <a:ahLst/>
              <a:cxnLst/>
              <a:rect l="l" t="t" r="r" b="b"/>
              <a:pathLst>
                <a:path w="191135" h="313055">
                  <a:moveTo>
                    <a:pt x="191011" y="312823"/>
                  </a:moveTo>
                  <a:lnTo>
                    <a:pt x="0" y="312823"/>
                  </a:lnTo>
                  <a:lnTo>
                    <a:pt x="0" y="0"/>
                  </a:lnTo>
                  <a:lnTo>
                    <a:pt x="191011" y="0"/>
                  </a:lnTo>
                  <a:lnTo>
                    <a:pt x="191011" y="31282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59489" y="2917115"/>
              <a:ext cx="217804" cy="339725"/>
            </a:xfrm>
            <a:custGeom>
              <a:avLst/>
              <a:gdLst/>
              <a:ahLst/>
              <a:cxnLst/>
              <a:rect l="l" t="t" r="r" b="b"/>
              <a:pathLst>
                <a:path w="217804" h="339725">
                  <a:moveTo>
                    <a:pt x="207617" y="339137"/>
                  </a:moveTo>
                  <a:lnTo>
                    <a:pt x="9662" y="339137"/>
                  </a:lnTo>
                  <a:lnTo>
                    <a:pt x="6282" y="337700"/>
                  </a:lnTo>
                  <a:lnTo>
                    <a:pt x="3857" y="335267"/>
                  </a:lnTo>
                  <a:lnTo>
                    <a:pt x="1396" y="332835"/>
                  </a:lnTo>
                  <a:lnTo>
                    <a:pt x="15" y="329481"/>
                  </a:lnTo>
                  <a:lnTo>
                    <a:pt x="0" y="9692"/>
                  </a:lnTo>
                  <a:lnTo>
                    <a:pt x="1396" y="6302"/>
                  </a:lnTo>
                  <a:lnTo>
                    <a:pt x="6282" y="1400"/>
                  </a:lnTo>
                  <a:lnTo>
                    <a:pt x="9662" y="0"/>
                  </a:lnTo>
                  <a:lnTo>
                    <a:pt x="207580" y="0"/>
                  </a:lnTo>
                  <a:lnTo>
                    <a:pt x="210961" y="1400"/>
                  </a:lnTo>
                  <a:lnTo>
                    <a:pt x="213385" y="3832"/>
                  </a:lnTo>
                  <a:lnTo>
                    <a:pt x="215810" y="6302"/>
                  </a:lnTo>
                  <a:lnTo>
                    <a:pt x="217243" y="9692"/>
                  </a:lnTo>
                  <a:lnTo>
                    <a:pt x="217243" y="26314"/>
                  </a:lnTo>
                  <a:lnTo>
                    <a:pt x="26232" y="26314"/>
                  </a:lnTo>
                  <a:lnTo>
                    <a:pt x="26232" y="312823"/>
                  </a:lnTo>
                  <a:lnTo>
                    <a:pt x="191011" y="312823"/>
                  </a:lnTo>
                  <a:lnTo>
                    <a:pt x="191011" y="325980"/>
                  </a:lnTo>
                  <a:lnTo>
                    <a:pt x="217243" y="325980"/>
                  </a:lnTo>
                  <a:lnTo>
                    <a:pt x="217243" y="329481"/>
                  </a:lnTo>
                  <a:lnTo>
                    <a:pt x="215847" y="332798"/>
                  </a:lnTo>
                  <a:lnTo>
                    <a:pt x="210924" y="337737"/>
                  </a:lnTo>
                  <a:lnTo>
                    <a:pt x="207617" y="339137"/>
                  </a:lnTo>
                  <a:close/>
                </a:path>
                <a:path w="217804" h="339725">
                  <a:moveTo>
                    <a:pt x="204127" y="325980"/>
                  </a:moveTo>
                  <a:lnTo>
                    <a:pt x="191011" y="325980"/>
                  </a:lnTo>
                  <a:lnTo>
                    <a:pt x="191011" y="26314"/>
                  </a:lnTo>
                  <a:lnTo>
                    <a:pt x="217243" y="26314"/>
                  </a:lnTo>
                  <a:lnTo>
                    <a:pt x="217243" y="312823"/>
                  </a:lnTo>
                  <a:lnTo>
                    <a:pt x="204127" y="312823"/>
                  </a:lnTo>
                  <a:lnTo>
                    <a:pt x="204127" y="325980"/>
                  </a:lnTo>
                  <a:close/>
                </a:path>
                <a:path w="217804" h="339725">
                  <a:moveTo>
                    <a:pt x="217243" y="325980"/>
                  </a:moveTo>
                  <a:lnTo>
                    <a:pt x="204127" y="325980"/>
                  </a:lnTo>
                  <a:lnTo>
                    <a:pt x="204127" y="312823"/>
                  </a:lnTo>
                  <a:lnTo>
                    <a:pt x="217243" y="312823"/>
                  </a:lnTo>
                  <a:lnTo>
                    <a:pt x="217243" y="325980"/>
                  </a:lnTo>
                  <a:close/>
                </a:path>
              </a:pathLst>
            </a:custGeom>
            <a:solidFill>
              <a:srgbClr val="122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861075" y="2560139"/>
            <a:ext cx="2146935" cy="1565910"/>
            <a:chOff x="5861075" y="2560139"/>
            <a:chExt cx="2146935" cy="1565910"/>
          </a:xfrm>
        </p:grpSpPr>
        <p:sp>
          <p:nvSpPr>
            <p:cNvPr id="19" name="object 19"/>
            <p:cNvSpPr/>
            <p:nvPr/>
          </p:nvSpPr>
          <p:spPr>
            <a:xfrm>
              <a:off x="7803518" y="2930272"/>
              <a:ext cx="191135" cy="313055"/>
            </a:xfrm>
            <a:custGeom>
              <a:avLst/>
              <a:gdLst/>
              <a:ahLst/>
              <a:cxnLst/>
              <a:rect l="l" t="t" r="r" b="b"/>
              <a:pathLst>
                <a:path w="191134" h="313055">
                  <a:moveTo>
                    <a:pt x="191011" y="312823"/>
                  </a:moveTo>
                  <a:lnTo>
                    <a:pt x="0" y="312823"/>
                  </a:lnTo>
                  <a:lnTo>
                    <a:pt x="0" y="0"/>
                  </a:lnTo>
                  <a:lnTo>
                    <a:pt x="191011" y="0"/>
                  </a:lnTo>
                  <a:lnTo>
                    <a:pt x="191011" y="31282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90439" y="2917115"/>
              <a:ext cx="217804" cy="339725"/>
            </a:xfrm>
            <a:custGeom>
              <a:avLst/>
              <a:gdLst/>
              <a:ahLst/>
              <a:cxnLst/>
              <a:rect l="l" t="t" r="r" b="b"/>
              <a:pathLst>
                <a:path w="217804" h="339725">
                  <a:moveTo>
                    <a:pt x="207580" y="339137"/>
                  </a:moveTo>
                  <a:lnTo>
                    <a:pt x="9662" y="339137"/>
                  </a:lnTo>
                  <a:lnTo>
                    <a:pt x="6282" y="337700"/>
                  </a:lnTo>
                  <a:lnTo>
                    <a:pt x="3820" y="335267"/>
                  </a:lnTo>
                  <a:lnTo>
                    <a:pt x="1396" y="332835"/>
                  </a:lnTo>
                  <a:lnTo>
                    <a:pt x="15" y="329481"/>
                  </a:lnTo>
                  <a:lnTo>
                    <a:pt x="0" y="9692"/>
                  </a:lnTo>
                  <a:lnTo>
                    <a:pt x="1396" y="6302"/>
                  </a:lnTo>
                  <a:lnTo>
                    <a:pt x="3820" y="3832"/>
                  </a:lnTo>
                  <a:lnTo>
                    <a:pt x="6282" y="1400"/>
                  </a:lnTo>
                  <a:lnTo>
                    <a:pt x="9662" y="0"/>
                  </a:lnTo>
                  <a:lnTo>
                    <a:pt x="207544" y="0"/>
                  </a:lnTo>
                  <a:lnTo>
                    <a:pt x="210924" y="1400"/>
                  </a:lnTo>
                  <a:lnTo>
                    <a:pt x="215810" y="6302"/>
                  </a:lnTo>
                  <a:lnTo>
                    <a:pt x="217206" y="9692"/>
                  </a:lnTo>
                  <a:lnTo>
                    <a:pt x="217206" y="26314"/>
                  </a:lnTo>
                  <a:lnTo>
                    <a:pt x="26195" y="26314"/>
                  </a:lnTo>
                  <a:lnTo>
                    <a:pt x="26195" y="312823"/>
                  </a:lnTo>
                  <a:lnTo>
                    <a:pt x="190974" y="312823"/>
                  </a:lnTo>
                  <a:lnTo>
                    <a:pt x="190974" y="325980"/>
                  </a:lnTo>
                  <a:lnTo>
                    <a:pt x="217206" y="325980"/>
                  </a:lnTo>
                  <a:lnTo>
                    <a:pt x="217206" y="329481"/>
                  </a:lnTo>
                  <a:lnTo>
                    <a:pt x="215847" y="332798"/>
                  </a:lnTo>
                  <a:lnTo>
                    <a:pt x="213349" y="335267"/>
                  </a:lnTo>
                  <a:lnTo>
                    <a:pt x="210887" y="337737"/>
                  </a:lnTo>
                  <a:lnTo>
                    <a:pt x="207580" y="339137"/>
                  </a:lnTo>
                  <a:close/>
                </a:path>
                <a:path w="217804" h="339725">
                  <a:moveTo>
                    <a:pt x="204090" y="325980"/>
                  </a:moveTo>
                  <a:lnTo>
                    <a:pt x="190974" y="325980"/>
                  </a:lnTo>
                  <a:lnTo>
                    <a:pt x="190974" y="26314"/>
                  </a:lnTo>
                  <a:lnTo>
                    <a:pt x="217206" y="26314"/>
                  </a:lnTo>
                  <a:lnTo>
                    <a:pt x="217206" y="312823"/>
                  </a:lnTo>
                  <a:lnTo>
                    <a:pt x="204090" y="312823"/>
                  </a:lnTo>
                  <a:lnTo>
                    <a:pt x="204090" y="325980"/>
                  </a:lnTo>
                  <a:close/>
                </a:path>
                <a:path w="217804" h="339725">
                  <a:moveTo>
                    <a:pt x="217206" y="325980"/>
                  </a:moveTo>
                  <a:lnTo>
                    <a:pt x="204090" y="325980"/>
                  </a:lnTo>
                  <a:lnTo>
                    <a:pt x="204090" y="312823"/>
                  </a:lnTo>
                  <a:lnTo>
                    <a:pt x="217206" y="312823"/>
                  </a:lnTo>
                  <a:lnTo>
                    <a:pt x="217206" y="325980"/>
                  </a:lnTo>
                  <a:close/>
                </a:path>
              </a:pathLst>
            </a:custGeom>
            <a:solidFill>
              <a:srgbClr val="122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74154" y="2679475"/>
              <a:ext cx="2025014" cy="1433195"/>
            </a:xfrm>
            <a:custGeom>
              <a:avLst/>
              <a:gdLst/>
              <a:ahLst/>
              <a:cxnLst/>
              <a:rect l="l" t="t" r="r" b="b"/>
              <a:pathLst>
                <a:path w="2025015" h="1433195">
                  <a:moveTo>
                    <a:pt x="1898833" y="1432803"/>
                  </a:moveTo>
                  <a:lnTo>
                    <a:pt x="126054" y="1432803"/>
                  </a:lnTo>
                  <a:lnTo>
                    <a:pt x="77002" y="1422872"/>
                  </a:lnTo>
                  <a:lnTo>
                    <a:pt x="36932" y="1395787"/>
                  </a:lnTo>
                  <a:lnTo>
                    <a:pt x="9910" y="1355606"/>
                  </a:lnTo>
                  <a:lnTo>
                    <a:pt x="0" y="1306391"/>
                  </a:lnTo>
                  <a:lnTo>
                    <a:pt x="0" y="126448"/>
                  </a:lnTo>
                  <a:lnTo>
                    <a:pt x="9910" y="77242"/>
                  </a:lnTo>
                  <a:lnTo>
                    <a:pt x="36932" y="37048"/>
                  </a:lnTo>
                  <a:lnTo>
                    <a:pt x="77002" y="9941"/>
                  </a:lnTo>
                  <a:lnTo>
                    <a:pt x="126054" y="0"/>
                  </a:lnTo>
                  <a:lnTo>
                    <a:pt x="1898833" y="0"/>
                  </a:lnTo>
                  <a:lnTo>
                    <a:pt x="1947895" y="9941"/>
                  </a:lnTo>
                  <a:lnTo>
                    <a:pt x="1987950" y="37048"/>
                  </a:lnTo>
                  <a:lnTo>
                    <a:pt x="2014951" y="77242"/>
                  </a:lnTo>
                  <a:lnTo>
                    <a:pt x="2024851" y="126448"/>
                  </a:lnTo>
                  <a:lnTo>
                    <a:pt x="2024851" y="1306391"/>
                  </a:lnTo>
                  <a:lnTo>
                    <a:pt x="2014951" y="1355606"/>
                  </a:lnTo>
                  <a:lnTo>
                    <a:pt x="1987950" y="1395787"/>
                  </a:lnTo>
                  <a:lnTo>
                    <a:pt x="1947895" y="1422872"/>
                  </a:lnTo>
                  <a:lnTo>
                    <a:pt x="1898833" y="143280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61075" y="2666318"/>
              <a:ext cx="2051050" cy="1459230"/>
            </a:xfrm>
            <a:custGeom>
              <a:avLst/>
              <a:gdLst/>
              <a:ahLst/>
              <a:cxnLst/>
              <a:rect l="l" t="t" r="r" b="b"/>
              <a:pathLst>
                <a:path w="2051050" h="1459229">
                  <a:moveTo>
                    <a:pt x="1911912" y="1459117"/>
                  </a:moveTo>
                  <a:lnTo>
                    <a:pt x="139134" y="1459117"/>
                  </a:lnTo>
                  <a:lnTo>
                    <a:pt x="95164" y="1452003"/>
                  </a:lnTo>
                  <a:lnTo>
                    <a:pt x="56971" y="1432193"/>
                  </a:lnTo>
                  <a:lnTo>
                    <a:pt x="26850" y="1401983"/>
                  </a:lnTo>
                  <a:lnTo>
                    <a:pt x="7090" y="1363640"/>
                  </a:lnTo>
                  <a:lnTo>
                    <a:pt x="0" y="1319548"/>
                  </a:lnTo>
                  <a:lnTo>
                    <a:pt x="0" y="139605"/>
                  </a:lnTo>
                  <a:lnTo>
                    <a:pt x="7091" y="95483"/>
                  </a:lnTo>
                  <a:lnTo>
                    <a:pt x="26839" y="57167"/>
                  </a:lnTo>
                  <a:lnTo>
                    <a:pt x="56955" y="26952"/>
                  </a:lnTo>
                  <a:lnTo>
                    <a:pt x="95150" y="7131"/>
                  </a:lnTo>
                  <a:lnTo>
                    <a:pt x="139134" y="0"/>
                  </a:lnTo>
                  <a:lnTo>
                    <a:pt x="1911912" y="0"/>
                  </a:lnTo>
                  <a:lnTo>
                    <a:pt x="1955896" y="7135"/>
                  </a:lnTo>
                  <a:lnTo>
                    <a:pt x="1992841" y="26314"/>
                  </a:lnTo>
                  <a:lnTo>
                    <a:pt x="139134" y="26314"/>
                  </a:lnTo>
                  <a:lnTo>
                    <a:pt x="116363" y="28616"/>
                  </a:lnTo>
                  <a:lnTo>
                    <a:pt x="76014" y="45671"/>
                  </a:lnTo>
                  <a:lnTo>
                    <a:pt x="45497" y="76293"/>
                  </a:lnTo>
                  <a:lnTo>
                    <a:pt x="28505" y="116778"/>
                  </a:lnTo>
                  <a:lnTo>
                    <a:pt x="26195" y="139605"/>
                  </a:lnTo>
                  <a:lnTo>
                    <a:pt x="26195" y="1319548"/>
                  </a:lnTo>
                  <a:lnTo>
                    <a:pt x="35102" y="1363669"/>
                  </a:lnTo>
                  <a:lnTo>
                    <a:pt x="59298" y="1399633"/>
                  </a:lnTo>
                  <a:lnTo>
                    <a:pt x="95179" y="1423920"/>
                  </a:lnTo>
                  <a:lnTo>
                    <a:pt x="139134" y="1432839"/>
                  </a:lnTo>
                  <a:lnTo>
                    <a:pt x="1992845" y="1432839"/>
                  </a:lnTo>
                  <a:lnTo>
                    <a:pt x="1955896" y="1452003"/>
                  </a:lnTo>
                  <a:lnTo>
                    <a:pt x="1911912" y="1459117"/>
                  </a:lnTo>
                  <a:close/>
                </a:path>
                <a:path w="2051050" h="1459229">
                  <a:moveTo>
                    <a:pt x="1992845" y="1432839"/>
                  </a:moveTo>
                  <a:lnTo>
                    <a:pt x="1911912" y="1432839"/>
                  </a:lnTo>
                  <a:lnTo>
                    <a:pt x="1934683" y="1430522"/>
                  </a:lnTo>
                  <a:lnTo>
                    <a:pt x="1955867" y="1423920"/>
                  </a:lnTo>
                  <a:lnTo>
                    <a:pt x="1991748" y="1399633"/>
                  </a:lnTo>
                  <a:lnTo>
                    <a:pt x="2015973" y="1363640"/>
                  </a:lnTo>
                  <a:lnTo>
                    <a:pt x="2024851" y="1319548"/>
                  </a:lnTo>
                  <a:lnTo>
                    <a:pt x="2024851" y="139605"/>
                  </a:lnTo>
                  <a:lnTo>
                    <a:pt x="2015960" y="95483"/>
                  </a:lnTo>
                  <a:lnTo>
                    <a:pt x="1991748" y="59483"/>
                  </a:lnTo>
                  <a:lnTo>
                    <a:pt x="1955867" y="35214"/>
                  </a:lnTo>
                  <a:lnTo>
                    <a:pt x="1911912" y="26314"/>
                  </a:lnTo>
                  <a:lnTo>
                    <a:pt x="1992841" y="26314"/>
                  </a:lnTo>
                  <a:lnTo>
                    <a:pt x="1994091" y="26962"/>
                  </a:lnTo>
                  <a:lnTo>
                    <a:pt x="2024207" y="57183"/>
                  </a:lnTo>
                  <a:lnTo>
                    <a:pt x="2043960" y="95527"/>
                  </a:lnTo>
                  <a:lnTo>
                    <a:pt x="2051046" y="139605"/>
                  </a:lnTo>
                  <a:lnTo>
                    <a:pt x="2051046" y="1319548"/>
                  </a:lnTo>
                  <a:lnTo>
                    <a:pt x="2043955" y="1363669"/>
                  </a:lnTo>
                  <a:lnTo>
                    <a:pt x="2024207" y="1401983"/>
                  </a:lnTo>
                  <a:lnTo>
                    <a:pt x="1994091" y="1432193"/>
                  </a:lnTo>
                  <a:lnTo>
                    <a:pt x="1992845" y="1432839"/>
                  </a:lnTo>
                  <a:close/>
                </a:path>
              </a:pathLst>
            </a:custGeom>
            <a:solidFill>
              <a:srgbClr val="122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1075" y="2745150"/>
              <a:ext cx="2051046" cy="121594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114580" y="2560141"/>
              <a:ext cx="313055" cy="119380"/>
            </a:xfrm>
            <a:custGeom>
              <a:avLst/>
              <a:gdLst/>
              <a:ahLst/>
              <a:cxnLst/>
              <a:rect l="l" t="t" r="r" b="b"/>
              <a:pathLst>
                <a:path w="313054" h="119380">
                  <a:moveTo>
                    <a:pt x="26187" y="0"/>
                  </a:moveTo>
                  <a:lnTo>
                    <a:pt x="0" y="0"/>
                  </a:lnTo>
                  <a:lnTo>
                    <a:pt x="0" y="119341"/>
                  </a:lnTo>
                  <a:lnTo>
                    <a:pt x="26187" y="119341"/>
                  </a:lnTo>
                  <a:lnTo>
                    <a:pt x="26187" y="0"/>
                  </a:lnTo>
                  <a:close/>
                </a:path>
                <a:path w="313054" h="119380">
                  <a:moveTo>
                    <a:pt x="121716" y="0"/>
                  </a:moveTo>
                  <a:lnTo>
                    <a:pt x="95478" y="0"/>
                  </a:lnTo>
                  <a:lnTo>
                    <a:pt x="95478" y="119341"/>
                  </a:lnTo>
                  <a:lnTo>
                    <a:pt x="121716" y="119341"/>
                  </a:lnTo>
                  <a:lnTo>
                    <a:pt x="121716" y="0"/>
                  </a:lnTo>
                  <a:close/>
                </a:path>
                <a:path w="313054" h="119380">
                  <a:moveTo>
                    <a:pt x="217195" y="0"/>
                  </a:moveTo>
                  <a:lnTo>
                    <a:pt x="191008" y="0"/>
                  </a:lnTo>
                  <a:lnTo>
                    <a:pt x="191008" y="119341"/>
                  </a:lnTo>
                  <a:lnTo>
                    <a:pt x="217195" y="119341"/>
                  </a:lnTo>
                  <a:lnTo>
                    <a:pt x="217195" y="0"/>
                  </a:lnTo>
                  <a:close/>
                </a:path>
                <a:path w="313054" h="119380">
                  <a:moveTo>
                    <a:pt x="312686" y="0"/>
                  </a:moveTo>
                  <a:lnTo>
                    <a:pt x="286499" y="0"/>
                  </a:lnTo>
                  <a:lnTo>
                    <a:pt x="286499" y="119341"/>
                  </a:lnTo>
                  <a:lnTo>
                    <a:pt x="312686" y="119341"/>
                  </a:lnTo>
                  <a:lnTo>
                    <a:pt x="312686" y="0"/>
                  </a:lnTo>
                  <a:close/>
                </a:path>
              </a:pathLst>
            </a:custGeom>
            <a:solidFill>
              <a:srgbClr val="122B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87818" y="4459521"/>
            <a:ext cx="2006411" cy="200640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861494" y="2535745"/>
            <a:ext cx="1628774" cy="2133599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1028700" y="9234487"/>
            <a:ext cx="14269085" cy="0"/>
          </a:xfrm>
          <a:custGeom>
            <a:avLst/>
            <a:gdLst/>
            <a:ahLst/>
            <a:cxnLst/>
            <a:rect l="l" t="t" r="r" b="b"/>
            <a:pathLst>
              <a:path w="14269085">
                <a:moveTo>
                  <a:pt x="0" y="0"/>
                </a:moveTo>
                <a:lnTo>
                  <a:pt x="14268492" y="0"/>
                </a:lnTo>
              </a:path>
            </a:pathLst>
          </a:custGeom>
          <a:ln w="47624">
            <a:solidFill>
              <a:srgbClr val="AC7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1445895" cy="2375535"/>
          </a:xfrm>
          <a:custGeom>
            <a:avLst/>
            <a:gdLst/>
            <a:ahLst/>
            <a:cxnLst/>
            <a:rect l="l" t="t" r="r" b="b"/>
            <a:pathLst>
              <a:path w="1445895" h="2375535">
                <a:moveTo>
                  <a:pt x="0" y="2375311"/>
                </a:moveTo>
                <a:lnTo>
                  <a:pt x="0" y="0"/>
                </a:lnTo>
                <a:lnTo>
                  <a:pt x="1445630" y="0"/>
                </a:lnTo>
                <a:lnTo>
                  <a:pt x="1443567" y="50353"/>
                </a:lnTo>
                <a:lnTo>
                  <a:pt x="1440780" y="97974"/>
                </a:lnTo>
                <a:lnTo>
                  <a:pt x="1437210" y="145381"/>
                </a:lnTo>
                <a:lnTo>
                  <a:pt x="1432865" y="192567"/>
                </a:lnTo>
                <a:lnTo>
                  <a:pt x="1427750" y="239527"/>
                </a:lnTo>
                <a:lnTo>
                  <a:pt x="1421872" y="286253"/>
                </a:lnTo>
                <a:lnTo>
                  <a:pt x="1415238" y="332740"/>
                </a:lnTo>
                <a:lnTo>
                  <a:pt x="1407854" y="378980"/>
                </a:lnTo>
                <a:lnTo>
                  <a:pt x="1399725" y="424968"/>
                </a:lnTo>
                <a:lnTo>
                  <a:pt x="1390859" y="470697"/>
                </a:lnTo>
                <a:lnTo>
                  <a:pt x="1381262" y="516161"/>
                </a:lnTo>
                <a:lnTo>
                  <a:pt x="1370941" y="561354"/>
                </a:lnTo>
                <a:lnTo>
                  <a:pt x="1359901" y="606268"/>
                </a:lnTo>
                <a:lnTo>
                  <a:pt x="1348149" y="650898"/>
                </a:lnTo>
                <a:lnTo>
                  <a:pt x="1335691" y="695237"/>
                </a:lnTo>
                <a:lnTo>
                  <a:pt x="1322534" y="739279"/>
                </a:lnTo>
                <a:lnTo>
                  <a:pt x="1308685" y="783018"/>
                </a:lnTo>
                <a:lnTo>
                  <a:pt x="1294149" y="826447"/>
                </a:lnTo>
                <a:lnTo>
                  <a:pt x="1278933" y="869559"/>
                </a:lnTo>
                <a:lnTo>
                  <a:pt x="1263044" y="912349"/>
                </a:lnTo>
                <a:lnTo>
                  <a:pt x="1246487" y="954810"/>
                </a:lnTo>
                <a:lnTo>
                  <a:pt x="1229269" y="996935"/>
                </a:lnTo>
                <a:lnTo>
                  <a:pt x="1211397" y="1038719"/>
                </a:lnTo>
                <a:lnTo>
                  <a:pt x="1192877" y="1080154"/>
                </a:lnTo>
                <a:lnTo>
                  <a:pt x="1173715" y="1121235"/>
                </a:lnTo>
                <a:lnTo>
                  <a:pt x="1153917" y="1161955"/>
                </a:lnTo>
                <a:lnTo>
                  <a:pt x="1133491" y="1202307"/>
                </a:lnTo>
                <a:lnTo>
                  <a:pt x="1112442" y="1242286"/>
                </a:lnTo>
                <a:lnTo>
                  <a:pt x="1090776" y="1281885"/>
                </a:lnTo>
                <a:lnTo>
                  <a:pt x="1068501" y="1321097"/>
                </a:lnTo>
                <a:lnTo>
                  <a:pt x="1045623" y="1359916"/>
                </a:lnTo>
                <a:lnTo>
                  <a:pt x="1022147" y="1398336"/>
                </a:lnTo>
                <a:lnTo>
                  <a:pt x="998081" y="1436351"/>
                </a:lnTo>
                <a:lnTo>
                  <a:pt x="973431" y="1473953"/>
                </a:lnTo>
                <a:lnTo>
                  <a:pt x="948202" y="1511137"/>
                </a:lnTo>
                <a:lnTo>
                  <a:pt x="922402" y="1547897"/>
                </a:lnTo>
                <a:lnTo>
                  <a:pt x="896037" y="1584225"/>
                </a:lnTo>
                <a:lnTo>
                  <a:pt x="869113" y="1620116"/>
                </a:lnTo>
                <a:lnTo>
                  <a:pt x="841637" y="1655563"/>
                </a:lnTo>
                <a:lnTo>
                  <a:pt x="813614" y="1690559"/>
                </a:lnTo>
                <a:lnTo>
                  <a:pt x="785052" y="1725099"/>
                </a:lnTo>
                <a:lnTo>
                  <a:pt x="755957" y="1759176"/>
                </a:lnTo>
                <a:lnTo>
                  <a:pt x="726335" y="1792783"/>
                </a:lnTo>
                <a:lnTo>
                  <a:pt x="696192" y="1825915"/>
                </a:lnTo>
                <a:lnTo>
                  <a:pt x="665535" y="1858564"/>
                </a:lnTo>
                <a:lnTo>
                  <a:pt x="634371" y="1890725"/>
                </a:lnTo>
                <a:lnTo>
                  <a:pt x="602705" y="1922391"/>
                </a:lnTo>
                <a:lnTo>
                  <a:pt x="570544" y="1953555"/>
                </a:lnTo>
                <a:lnTo>
                  <a:pt x="537895" y="1984212"/>
                </a:lnTo>
                <a:lnTo>
                  <a:pt x="504764" y="2014354"/>
                </a:lnTo>
                <a:lnTo>
                  <a:pt x="471156" y="2043976"/>
                </a:lnTo>
                <a:lnTo>
                  <a:pt x="437079" y="2073072"/>
                </a:lnTo>
                <a:lnTo>
                  <a:pt x="402540" y="2101634"/>
                </a:lnTo>
                <a:lnTo>
                  <a:pt x="367543" y="2129656"/>
                </a:lnTo>
                <a:lnTo>
                  <a:pt x="332096" y="2157132"/>
                </a:lnTo>
                <a:lnTo>
                  <a:pt x="296205" y="2184056"/>
                </a:lnTo>
                <a:lnTo>
                  <a:pt x="259877" y="2210422"/>
                </a:lnTo>
                <a:lnTo>
                  <a:pt x="223118" y="2236222"/>
                </a:lnTo>
                <a:lnTo>
                  <a:pt x="185934" y="2261450"/>
                </a:lnTo>
                <a:lnTo>
                  <a:pt x="148331" y="2286101"/>
                </a:lnTo>
                <a:lnTo>
                  <a:pt x="110317" y="2310167"/>
                </a:lnTo>
                <a:lnTo>
                  <a:pt x="71897" y="2333643"/>
                </a:lnTo>
                <a:lnTo>
                  <a:pt x="33077" y="2356521"/>
                </a:lnTo>
                <a:lnTo>
                  <a:pt x="0" y="2375311"/>
                </a:lnTo>
                <a:close/>
              </a:path>
            </a:pathLst>
          </a:custGeom>
          <a:solidFill>
            <a:srgbClr val="B18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971202" y="6463014"/>
            <a:ext cx="2563495" cy="690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350" b="1" spc="-360" dirty="0">
                <a:latin typeface="Tahoma"/>
                <a:cs typeface="Tahoma"/>
              </a:rPr>
              <a:t>S</a:t>
            </a:r>
            <a:r>
              <a:rPr sz="4350" b="1" spc="-145" dirty="0">
                <a:latin typeface="Tahoma"/>
                <a:cs typeface="Tahoma"/>
              </a:rPr>
              <a:t>T</a:t>
            </a:r>
            <a:r>
              <a:rPr sz="4350" b="1" spc="80" dirty="0">
                <a:latin typeface="Tahoma"/>
                <a:cs typeface="Tahoma"/>
              </a:rPr>
              <a:t>U</a:t>
            </a:r>
            <a:r>
              <a:rPr sz="4350" b="1" spc="-70" dirty="0">
                <a:latin typeface="Tahoma"/>
                <a:cs typeface="Tahoma"/>
              </a:rPr>
              <a:t>D</a:t>
            </a:r>
            <a:r>
              <a:rPr sz="4350" b="1" spc="-240" dirty="0">
                <a:latin typeface="Tahoma"/>
                <a:cs typeface="Tahoma"/>
              </a:rPr>
              <a:t>E</a:t>
            </a:r>
            <a:r>
              <a:rPr sz="4350" b="1" spc="190" dirty="0">
                <a:latin typeface="Tahoma"/>
                <a:cs typeface="Tahoma"/>
              </a:rPr>
              <a:t>N</a:t>
            </a:r>
            <a:r>
              <a:rPr sz="4350" b="1" spc="-140" dirty="0">
                <a:latin typeface="Tahoma"/>
                <a:cs typeface="Tahoma"/>
              </a:rPr>
              <a:t>T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5713229" y="4107636"/>
            <a:ext cx="2343150" cy="690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350" spc="-130" dirty="0">
                <a:latin typeface="Tahoma"/>
                <a:cs typeface="Tahoma"/>
              </a:rPr>
              <a:t>C</a:t>
            </a:r>
            <a:r>
              <a:rPr sz="4350" spc="25" dirty="0">
                <a:latin typeface="Tahoma"/>
                <a:cs typeface="Tahoma"/>
              </a:rPr>
              <a:t>A</a:t>
            </a:r>
            <a:r>
              <a:rPr sz="4350" spc="225" dirty="0">
                <a:latin typeface="Tahoma"/>
                <a:cs typeface="Tahoma"/>
              </a:rPr>
              <a:t>M</a:t>
            </a:r>
            <a:r>
              <a:rPr sz="4350" spc="-240" dirty="0">
                <a:latin typeface="Tahoma"/>
                <a:cs typeface="Tahoma"/>
              </a:rPr>
              <a:t>E</a:t>
            </a:r>
            <a:r>
              <a:rPr sz="4350" spc="-285" dirty="0">
                <a:latin typeface="Tahoma"/>
                <a:cs typeface="Tahoma"/>
              </a:rPr>
              <a:t>R</a:t>
            </a:r>
            <a:r>
              <a:rPr sz="4350" spc="30" dirty="0">
                <a:latin typeface="Tahoma"/>
                <a:cs typeface="Tahoma"/>
              </a:rPr>
              <a:t>A</a:t>
            </a:r>
            <a:endParaRPr sz="435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848981" y="6446089"/>
            <a:ext cx="2774950" cy="615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850" b="1" spc="-60" dirty="0">
                <a:latin typeface="Tahoma"/>
                <a:cs typeface="Tahoma"/>
              </a:rPr>
              <a:t>D</a:t>
            </a:r>
            <a:r>
              <a:rPr sz="3850" b="1" spc="-210" dirty="0">
                <a:latin typeface="Tahoma"/>
                <a:cs typeface="Tahoma"/>
              </a:rPr>
              <a:t>E</a:t>
            </a:r>
            <a:r>
              <a:rPr sz="3850" b="1" spc="-125" dirty="0">
                <a:latin typeface="Tahoma"/>
                <a:cs typeface="Tahoma"/>
              </a:rPr>
              <a:t>T</a:t>
            </a:r>
            <a:r>
              <a:rPr sz="3850" b="1" spc="-210" dirty="0">
                <a:latin typeface="Tahoma"/>
                <a:cs typeface="Tahoma"/>
              </a:rPr>
              <a:t>E</a:t>
            </a:r>
            <a:r>
              <a:rPr sz="3850" b="1" spc="-110" dirty="0">
                <a:latin typeface="Tahoma"/>
                <a:cs typeface="Tahoma"/>
              </a:rPr>
              <a:t>C</a:t>
            </a:r>
            <a:r>
              <a:rPr sz="3850" b="1" spc="-125" dirty="0">
                <a:latin typeface="Tahoma"/>
                <a:cs typeface="Tahoma"/>
              </a:rPr>
              <a:t>T</a:t>
            </a:r>
            <a:r>
              <a:rPr sz="3850" b="1" spc="-590" dirty="0">
                <a:latin typeface="Tahoma"/>
                <a:cs typeface="Tahoma"/>
              </a:rPr>
              <a:t>I</a:t>
            </a:r>
            <a:r>
              <a:rPr sz="3850" b="1" spc="110" dirty="0">
                <a:latin typeface="Tahoma"/>
                <a:cs typeface="Tahoma"/>
              </a:rPr>
              <a:t>O</a:t>
            </a:r>
            <a:r>
              <a:rPr sz="3850" b="1" spc="175" dirty="0">
                <a:latin typeface="Tahoma"/>
                <a:cs typeface="Tahoma"/>
              </a:rPr>
              <a:t>N</a:t>
            </a:r>
            <a:endParaRPr sz="385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322397" y="4647959"/>
            <a:ext cx="2873375" cy="538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350" b="1" spc="-40" dirty="0">
                <a:latin typeface="Tahoma"/>
                <a:cs typeface="Tahoma"/>
              </a:rPr>
              <a:t>ATTENDANCE</a:t>
            </a:r>
            <a:endParaRPr sz="335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817839" y="3612645"/>
            <a:ext cx="938530" cy="282575"/>
            <a:chOff x="4817839" y="3612645"/>
            <a:chExt cx="938530" cy="282575"/>
          </a:xfrm>
        </p:grpSpPr>
        <p:sp>
          <p:nvSpPr>
            <p:cNvPr id="34" name="object 34"/>
            <p:cNvSpPr/>
            <p:nvPr/>
          </p:nvSpPr>
          <p:spPr>
            <a:xfrm>
              <a:off x="4846414" y="3730711"/>
              <a:ext cx="740410" cy="135890"/>
            </a:xfrm>
            <a:custGeom>
              <a:avLst/>
              <a:gdLst/>
              <a:ahLst/>
              <a:cxnLst/>
              <a:rect l="l" t="t" r="r" b="b"/>
              <a:pathLst>
                <a:path w="740410" h="135889">
                  <a:moveTo>
                    <a:pt x="0" y="135508"/>
                  </a:moveTo>
                  <a:lnTo>
                    <a:pt x="740132" y="0"/>
                  </a:lnTo>
                </a:path>
              </a:pathLst>
            </a:custGeom>
            <a:ln w="57151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70649" y="3612645"/>
              <a:ext cx="185162" cy="225833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8259207" y="4134030"/>
            <a:ext cx="819150" cy="541655"/>
            <a:chOff x="8259207" y="4134030"/>
            <a:chExt cx="819150" cy="541655"/>
          </a:xfrm>
        </p:grpSpPr>
        <p:sp>
          <p:nvSpPr>
            <p:cNvPr id="37" name="object 37"/>
            <p:cNvSpPr/>
            <p:nvPr/>
          </p:nvSpPr>
          <p:spPr>
            <a:xfrm>
              <a:off x="8287782" y="4162605"/>
              <a:ext cx="640080" cy="396240"/>
            </a:xfrm>
            <a:custGeom>
              <a:avLst/>
              <a:gdLst/>
              <a:ahLst/>
              <a:cxnLst/>
              <a:rect l="l" t="t" r="r" b="b"/>
              <a:pathLst>
                <a:path w="640079" h="396239">
                  <a:moveTo>
                    <a:pt x="0" y="0"/>
                  </a:moveTo>
                  <a:lnTo>
                    <a:pt x="639820" y="395964"/>
                  </a:lnTo>
                </a:path>
              </a:pathLst>
            </a:custGeom>
            <a:ln w="57164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78218" y="4472138"/>
              <a:ext cx="199583" cy="202976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11440167" y="4164432"/>
            <a:ext cx="887094" cy="430530"/>
            <a:chOff x="11440167" y="4164432"/>
            <a:chExt cx="887094" cy="430530"/>
          </a:xfrm>
        </p:grpSpPr>
        <p:sp>
          <p:nvSpPr>
            <p:cNvPr id="40" name="object 40"/>
            <p:cNvSpPr/>
            <p:nvPr/>
          </p:nvSpPr>
          <p:spPr>
            <a:xfrm>
              <a:off x="11468742" y="4283215"/>
              <a:ext cx="697865" cy="283210"/>
            </a:xfrm>
            <a:custGeom>
              <a:avLst/>
              <a:gdLst/>
              <a:ahLst/>
              <a:cxnLst/>
              <a:rect l="l" t="t" r="r" b="b"/>
              <a:pathLst>
                <a:path w="697865" h="283210">
                  <a:moveTo>
                    <a:pt x="0" y="282819"/>
                  </a:moveTo>
                  <a:lnTo>
                    <a:pt x="697260" y="0"/>
                  </a:lnTo>
                </a:path>
              </a:pathLst>
            </a:custGeom>
            <a:ln w="57157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31691" y="4164432"/>
              <a:ext cx="195426" cy="216064"/>
            </a:xfrm>
            <a:prstGeom prst="rect">
              <a:avLst/>
            </a:prstGeom>
          </p:spPr>
        </p:pic>
      </p:grpSp>
      <p:sp>
        <p:nvSpPr>
          <p:cNvPr id="42" name="object 42"/>
          <p:cNvSpPr/>
          <p:nvPr/>
        </p:nvSpPr>
        <p:spPr>
          <a:xfrm>
            <a:off x="16681209" y="7735018"/>
            <a:ext cx="1607185" cy="2552065"/>
          </a:xfrm>
          <a:custGeom>
            <a:avLst/>
            <a:gdLst/>
            <a:ahLst/>
            <a:cxnLst/>
            <a:rect l="l" t="t" r="r" b="b"/>
            <a:pathLst>
              <a:path w="1607184" h="2552065">
                <a:moveTo>
                  <a:pt x="1606790" y="2551981"/>
                </a:moveTo>
                <a:lnTo>
                  <a:pt x="0" y="2551981"/>
                </a:lnTo>
                <a:lnTo>
                  <a:pt x="402" y="2503755"/>
                </a:lnTo>
                <a:lnTo>
                  <a:pt x="1606" y="2455725"/>
                </a:lnTo>
                <a:lnTo>
                  <a:pt x="3605" y="2407896"/>
                </a:lnTo>
                <a:lnTo>
                  <a:pt x="6393" y="2360275"/>
                </a:lnTo>
                <a:lnTo>
                  <a:pt x="9962" y="2312868"/>
                </a:lnTo>
                <a:lnTo>
                  <a:pt x="14308" y="2265681"/>
                </a:lnTo>
                <a:lnTo>
                  <a:pt x="19422" y="2218722"/>
                </a:lnTo>
                <a:lnTo>
                  <a:pt x="25300" y="2171995"/>
                </a:lnTo>
                <a:lnTo>
                  <a:pt x="31935" y="2125509"/>
                </a:lnTo>
                <a:lnTo>
                  <a:pt x="39319" y="2079268"/>
                </a:lnTo>
                <a:lnTo>
                  <a:pt x="47448" y="2033280"/>
                </a:lnTo>
                <a:lnTo>
                  <a:pt x="56313" y="1987551"/>
                </a:lnTo>
                <a:lnTo>
                  <a:pt x="65910" y="1942087"/>
                </a:lnTo>
                <a:lnTo>
                  <a:pt x="76232" y="1896895"/>
                </a:lnTo>
                <a:lnTo>
                  <a:pt x="87272" y="1851981"/>
                </a:lnTo>
                <a:lnTo>
                  <a:pt x="99024" y="1807351"/>
                </a:lnTo>
                <a:lnTo>
                  <a:pt x="111481" y="1763011"/>
                </a:lnTo>
                <a:lnTo>
                  <a:pt x="124638" y="1718969"/>
                </a:lnTo>
                <a:lnTo>
                  <a:pt x="138488" y="1675231"/>
                </a:lnTo>
                <a:lnTo>
                  <a:pt x="153023" y="1631802"/>
                </a:lnTo>
                <a:lnTo>
                  <a:pt x="168239" y="1588689"/>
                </a:lnTo>
                <a:lnTo>
                  <a:pt x="184129" y="1545900"/>
                </a:lnTo>
                <a:lnTo>
                  <a:pt x="200686" y="1503439"/>
                </a:lnTo>
                <a:lnTo>
                  <a:pt x="217903" y="1461314"/>
                </a:lnTo>
                <a:lnTo>
                  <a:pt x="235776" y="1419530"/>
                </a:lnTo>
                <a:lnTo>
                  <a:pt x="254296" y="1378095"/>
                </a:lnTo>
                <a:lnTo>
                  <a:pt x="273458" y="1337014"/>
                </a:lnTo>
                <a:lnTo>
                  <a:pt x="293256" y="1296294"/>
                </a:lnTo>
                <a:lnTo>
                  <a:pt x="313682" y="1255942"/>
                </a:lnTo>
                <a:lnTo>
                  <a:pt x="334731" y="1215963"/>
                </a:lnTo>
                <a:lnTo>
                  <a:pt x="356396" y="1176364"/>
                </a:lnTo>
                <a:lnTo>
                  <a:pt x="378671" y="1137152"/>
                </a:lnTo>
                <a:lnTo>
                  <a:pt x="401550" y="1098333"/>
                </a:lnTo>
                <a:lnTo>
                  <a:pt x="425025" y="1059912"/>
                </a:lnTo>
                <a:lnTo>
                  <a:pt x="449092" y="1021898"/>
                </a:lnTo>
                <a:lnTo>
                  <a:pt x="473742" y="984295"/>
                </a:lnTo>
                <a:lnTo>
                  <a:pt x="498971" y="947111"/>
                </a:lnTo>
                <a:lnTo>
                  <a:pt x="524771" y="910352"/>
                </a:lnTo>
                <a:lnTo>
                  <a:pt x="551136" y="874024"/>
                </a:lnTo>
                <a:lnTo>
                  <a:pt x="578060" y="838133"/>
                </a:lnTo>
                <a:lnTo>
                  <a:pt x="605536" y="802686"/>
                </a:lnTo>
                <a:lnTo>
                  <a:pt x="633559" y="767690"/>
                </a:lnTo>
                <a:lnTo>
                  <a:pt x="662121" y="733150"/>
                </a:lnTo>
                <a:lnTo>
                  <a:pt x="691216" y="699073"/>
                </a:lnTo>
                <a:lnTo>
                  <a:pt x="720838" y="665466"/>
                </a:lnTo>
                <a:lnTo>
                  <a:pt x="750981" y="632334"/>
                </a:lnTo>
                <a:lnTo>
                  <a:pt x="781637" y="599685"/>
                </a:lnTo>
                <a:lnTo>
                  <a:pt x="812802" y="567524"/>
                </a:lnTo>
                <a:lnTo>
                  <a:pt x="844468" y="535858"/>
                </a:lnTo>
                <a:lnTo>
                  <a:pt x="876628" y="504694"/>
                </a:lnTo>
                <a:lnTo>
                  <a:pt x="909278" y="474037"/>
                </a:lnTo>
                <a:lnTo>
                  <a:pt x="942409" y="443894"/>
                </a:lnTo>
                <a:lnTo>
                  <a:pt x="976017" y="414272"/>
                </a:lnTo>
                <a:lnTo>
                  <a:pt x="1010093" y="385177"/>
                </a:lnTo>
                <a:lnTo>
                  <a:pt x="1044633" y="356615"/>
                </a:lnTo>
                <a:lnTo>
                  <a:pt x="1079630" y="328593"/>
                </a:lnTo>
                <a:lnTo>
                  <a:pt x="1115076" y="301116"/>
                </a:lnTo>
                <a:lnTo>
                  <a:pt x="1150967" y="274192"/>
                </a:lnTo>
                <a:lnTo>
                  <a:pt x="1187295" y="247827"/>
                </a:lnTo>
                <a:lnTo>
                  <a:pt x="1224055" y="222027"/>
                </a:lnTo>
                <a:lnTo>
                  <a:pt x="1261239" y="196798"/>
                </a:lnTo>
                <a:lnTo>
                  <a:pt x="1298841" y="172148"/>
                </a:lnTo>
                <a:lnTo>
                  <a:pt x="1336856" y="148082"/>
                </a:lnTo>
                <a:lnTo>
                  <a:pt x="1375276" y="124606"/>
                </a:lnTo>
                <a:lnTo>
                  <a:pt x="1414096" y="101728"/>
                </a:lnTo>
                <a:lnTo>
                  <a:pt x="1453308" y="79453"/>
                </a:lnTo>
                <a:lnTo>
                  <a:pt x="1492906" y="57787"/>
                </a:lnTo>
                <a:lnTo>
                  <a:pt x="1532885" y="36738"/>
                </a:lnTo>
                <a:lnTo>
                  <a:pt x="1573238" y="16312"/>
                </a:lnTo>
                <a:lnTo>
                  <a:pt x="1606790" y="0"/>
                </a:lnTo>
                <a:lnTo>
                  <a:pt x="1606790" y="2551981"/>
                </a:lnTo>
                <a:close/>
              </a:path>
            </a:pathLst>
          </a:custGeom>
          <a:solidFill>
            <a:srgbClr val="F59E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368565" y="154"/>
            <a:ext cx="895350" cy="1952625"/>
          </a:xfrm>
          <a:custGeom>
            <a:avLst/>
            <a:gdLst/>
            <a:ahLst/>
            <a:cxnLst/>
            <a:rect l="l" t="t" r="r" b="b"/>
            <a:pathLst>
              <a:path w="895350" h="1952625">
                <a:moveTo>
                  <a:pt x="447446" y="1952316"/>
                </a:moveTo>
                <a:lnTo>
                  <a:pt x="0" y="1796217"/>
                </a:lnTo>
                <a:lnTo>
                  <a:pt x="228" y="1667880"/>
                </a:lnTo>
                <a:lnTo>
                  <a:pt x="1142" y="468822"/>
                </a:lnTo>
                <a:lnTo>
                  <a:pt x="0" y="0"/>
                </a:lnTo>
                <a:lnTo>
                  <a:pt x="895349" y="0"/>
                </a:lnTo>
                <a:lnTo>
                  <a:pt x="895349" y="1796217"/>
                </a:lnTo>
                <a:lnTo>
                  <a:pt x="447446" y="1952316"/>
                </a:lnTo>
                <a:close/>
              </a:path>
            </a:pathLst>
          </a:custGeom>
          <a:solidFill>
            <a:srgbClr val="B18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27250" y="0"/>
            <a:ext cx="13868400" cy="767080"/>
          </a:xfrm>
          <a:custGeom>
            <a:avLst/>
            <a:gdLst/>
            <a:ahLst/>
            <a:cxnLst/>
            <a:rect l="l" t="t" r="r" b="b"/>
            <a:pathLst>
              <a:path w="13868400" h="767080">
                <a:moveTo>
                  <a:pt x="0" y="0"/>
                </a:moveTo>
                <a:lnTo>
                  <a:pt x="13868399" y="0"/>
                </a:lnTo>
                <a:lnTo>
                  <a:pt x="13868399" y="766969"/>
                </a:lnTo>
                <a:lnTo>
                  <a:pt x="0" y="766969"/>
                </a:lnTo>
                <a:lnTo>
                  <a:pt x="0" y="0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9991F496-C1A8-1E72-D904-677DE82E53F3}"/>
              </a:ext>
            </a:extLst>
          </p:cNvPr>
          <p:cNvSpPr/>
          <p:nvPr/>
        </p:nvSpPr>
        <p:spPr>
          <a:xfrm>
            <a:off x="16813931" y="166"/>
            <a:ext cx="1474470" cy="10287000"/>
          </a:xfrm>
          <a:custGeom>
            <a:avLst/>
            <a:gdLst/>
            <a:ahLst/>
            <a:cxnLst/>
            <a:rect l="l" t="t" r="r" b="b"/>
            <a:pathLst>
              <a:path w="1474469" h="10287000">
                <a:moveTo>
                  <a:pt x="0" y="0"/>
                </a:moveTo>
                <a:lnTo>
                  <a:pt x="1474067" y="0"/>
                </a:lnTo>
                <a:lnTo>
                  <a:pt x="1474067" y="10286661"/>
                </a:lnTo>
                <a:lnTo>
                  <a:pt x="0" y="10286661"/>
                </a:lnTo>
                <a:lnTo>
                  <a:pt x="0" y="0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AC97975C-441B-8AC8-FF78-14FF39701D51}"/>
              </a:ext>
            </a:extLst>
          </p:cNvPr>
          <p:cNvSpPr/>
          <p:nvPr/>
        </p:nvSpPr>
        <p:spPr>
          <a:xfrm>
            <a:off x="1028700" y="9234487"/>
            <a:ext cx="14269085" cy="0"/>
          </a:xfrm>
          <a:custGeom>
            <a:avLst/>
            <a:gdLst/>
            <a:ahLst/>
            <a:cxnLst/>
            <a:rect l="l" t="t" r="r" b="b"/>
            <a:pathLst>
              <a:path w="14269085">
                <a:moveTo>
                  <a:pt x="0" y="0"/>
                </a:moveTo>
                <a:lnTo>
                  <a:pt x="14268492" y="0"/>
                </a:lnTo>
              </a:path>
            </a:pathLst>
          </a:custGeom>
          <a:ln w="47624">
            <a:solidFill>
              <a:srgbClr val="AC7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7E2930C4-E373-D3F4-3635-504E8EEA83CC}"/>
              </a:ext>
            </a:extLst>
          </p:cNvPr>
          <p:cNvSpPr/>
          <p:nvPr/>
        </p:nvSpPr>
        <p:spPr>
          <a:xfrm>
            <a:off x="0" y="0"/>
            <a:ext cx="1445895" cy="2375535"/>
          </a:xfrm>
          <a:custGeom>
            <a:avLst/>
            <a:gdLst/>
            <a:ahLst/>
            <a:cxnLst/>
            <a:rect l="l" t="t" r="r" b="b"/>
            <a:pathLst>
              <a:path w="1445895" h="2375535">
                <a:moveTo>
                  <a:pt x="0" y="2375311"/>
                </a:moveTo>
                <a:lnTo>
                  <a:pt x="0" y="0"/>
                </a:lnTo>
                <a:lnTo>
                  <a:pt x="1445630" y="0"/>
                </a:lnTo>
                <a:lnTo>
                  <a:pt x="1443567" y="50353"/>
                </a:lnTo>
                <a:lnTo>
                  <a:pt x="1440780" y="97974"/>
                </a:lnTo>
                <a:lnTo>
                  <a:pt x="1437210" y="145381"/>
                </a:lnTo>
                <a:lnTo>
                  <a:pt x="1432865" y="192567"/>
                </a:lnTo>
                <a:lnTo>
                  <a:pt x="1427750" y="239527"/>
                </a:lnTo>
                <a:lnTo>
                  <a:pt x="1421872" y="286253"/>
                </a:lnTo>
                <a:lnTo>
                  <a:pt x="1415238" y="332740"/>
                </a:lnTo>
                <a:lnTo>
                  <a:pt x="1407854" y="378980"/>
                </a:lnTo>
                <a:lnTo>
                  <a:pt x="1399725" y="424968"/>
                </a:lnTo>
                <a:lnTo>
                  <a:pt x="1390859" y="470697"/>
                </a:lnTo>
                <a:lnTo>
                  <a:pt x="1381262" y="516161"/>
                </a:lnTo>
                <a:lnTo>
                  <a:pt x="1370941" y="561354"/>
                </a:lnTo>
                <a:lnTo>
                  <a:pt x="1359901" y="606268"/>
                </a:lnTo>
                <a:lnTo>
                  <a:pt x="1348149" y="650898"/>
                </a:lnTo>
                <a:lnTo>
                  <a:pt x="1335691" y="695237"/>
                </a:lnTo>
                <a:lnTo>
                  <a:pt x="1322534" y="739279"/>
                </a:lnTo>
                <a:lnTo>
                  <a:pt x="1308685" y="783018"/>
                </a:lnTo>
                <a:lnTo>
                  <a:pt x="1294149" y="826447"/>
                </a:lnTo>
                <a:lnTo>
                  <a:pt x="1278933" y="869559"/>
                </a:lnTo>
                <a:lnTo>
                  <a:pt x="1263044" y="912349"/>
                </a:lnTo>
                <a:lnTo>
                  <a:pt x="1246487" y="954810"/>
                </a:lnTo>
                <a:lnTo>
                  <a:pt x="1229269" y="996935"/>
                </a:lnTo>
                <a:lnTo>
                  <a:pt x="1211397" y="1038719"/>
                </a:lnTo>
                <a:lnTo>
                  <a:pt x="1192877" y="1080154"/>
                </a:lnTo>
                <a:lnTo>
                  <a:pt x="1173715" y="1121235"/>
                </a:lnTo>
                <a:lnTo>
                  <a:pt x="1153917" y="1161955"/>
                </a:lnTo>
                <a:lnTo>
                  <a:pt x="1133491" y="1202307"/>
                </a:lnTo>
                <a:lnTo>
                  <a:pt x="1112442" y="1242286"/>
                </a:lnTo>
                <a:lnTo>
                  <a:pt x="1090776" y="1281885"/>
                </a:lnTo>
                <a:lnTo>
                  <a:pt x="1068501" y="1321097"/>
                </a:lnTo>
                <a:lnTo>
                  <a:pt x="1045623" y="1359916"/>
                </a:lnTo>
                <a:lnTo>
                  <a:pt x="1022147" y="1398336"/>
                </a:lnTo>
                <a:lnTo>
                  <a:pt x="998081" y="1436351"/>
                </a:lnTo>
                <a:lnTo>
                  <a:pt x="973431" y="1473953"/>
                </a:lnTo>
                <a:lnTo>
                  <a:pt x="948202" y="1511137"/>
                </a:lnTo>
                <a:lnTo>
                  <a:pt x="922402" y="1547897"/>
                </a:lnTo>
                <a:lnTo>
                  <a:pt x="896037" y="1584225"/>
                </a:lnTo>
                <a:lnTo>
                  <a:pt x="869113" y="1620116"/>
                </a:lnTo>
                <a:lnTo>
                  <a:pt x="841637" y="1655563"/>
                </a:lnTo>
                <a:lnTo>
                  <a:pt x="813614" y="1690559"/>
                </a:lnTo>
                <a:lnTo>
                  <a:pt x="785052" y="1725099"/>
                </a:lnTo>
                <a:lnTo>
                  <a:pt x="755957" y="1759176"/>
                </a:lnTo>
                <a:lnTo>
                  <a:pt x="726335" y="1792783"/>
                </a:lnTo>
                <a:lnTo>
                  <a:pt x="696192" y="1825915"/>
                </a:lnTo>
                <a:lnTo>
                  <a:pt x="665535" y="1858564"/>
                </a:lnTo>
                <a:lnTo>
                  <a:pt x="634371" y="1890725"/>
                </a:lnTo>
                <a:lnTo>
                  <a:pt x="602705" y="1922391"/>
                </a:lnTo>
                <a:lnTo>
                  <a:pt x="570544" y="1953555"/>
                </a:lnTo>
                <a:lnTo>
                  <a:pt x="537895" y="1984212"/>
                </a:lnTo>
                <a:lnTo>
                  <a:pt x="504764" y="2014354"/>
                </a:lnTo>
                <a:lnTo>
                  <a:pt x="471156" y="2043976"/>
                </a:lnTo>
                <a:lnTo>
                  <a:pt x="437079" y="2073072"/>
                </a:lnTo>
                <a:lnTo>
                  <a:pt x="402540" y="2101634"/>
                </a:lnTo>
                <a:lnTo>
                  <a:pt x="367543" y="2129656"/>
                </a:lnTo>
                <a:lnTo>
                  <a:pt x="332096" y="2157132"/>
                </a:lnTo>
                <a:lnTo>
                  <a:pt x="296205" y="2184056"/>
                </a:lnTo>
                <a:lnTo>
                  <a:pt x="259877" y="2210422"/>
                </a:lnTo>
                <a:lnTo>
                  <a:pt x="223118" y="2236222"/>
                </a:lnTo>
                <a:lnTo>
                  <a:pt x="185934" y="2261450"/>
                </a:lnTo>
                <a:lnTo>
                  <a:pt x="148331" y="2286101"/>
                </a:lnTo>
                <a:lnTo>
                  <a:pt x="110317" y="2310167"/>
                </a:lnTo>
                <a:lnTo>
                  <a:pt x="71897" y="2333643"/>
                </a:lnTo>
                <a:lnTo>
                  <a:pt x="33077" y="2356521"/>
                </a:lnTo>
                <a:lnTo>
                  <a:pt x="0" y="2375311"/>
                </a:lnTo>
                <a:close/>
              </a:path>
            </a:pathLst>
          </a:custGeom>
          <a:solidFill>
            <a:srgbClr val="B18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8E786101-E0DE-2EC1-E332-14618338FED5}"/>
              </a:ext>
            </a:extLst>
          </p:cNvPr>
          <p:cNvSpPr txBox="1"/>
          <p:nvPr/>
        </p:nvSpPr>
        <p:spPr>
          <a:xfrm>
            <a:off x="5268073" y="1200896"/>
            <a:ext cx="6832948" cy="68416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4350" dirty="0">
                <a:latin typeface="Tahoma"/>
                <a:cs typeface="Tahoma"/>
              </a:rPr>
              <a:t>SNAPSHOTS OF PROJECT</a:t>
            </a:r>
            <a:endParaRPr sz="4350" dirty="0">
              <a:latin typeface="Tahoma"/>
              <a:cs typeface="Tahoma"/>
            </a:endParaRPr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9A3BA10A-A68F-7F33-4003-3B13AD2414BA}"/>
              </a:ext>
            </a:extLst>
          </p:cNvPr>
          <p:cNvSpPr/>
          <p:nvPr/>
        </p:nvSpPr>
        <p:spPr>
          <a:xfrm>
            <a:off x="16681209" y="7735018"/>
            <a:ext cx="1607185" cy="2552065"/>
          </a:xfrm>
          <a:custGeom>
            <a:avLst/>
            <a:gdLst/>
            <a:ahLst/>
            <a:cxnLst/>
            <a:rect l="l" t="t" r="r" b="b"/>
            <a:pathLst>
              <a:path w="1607184" h="2552065">
                <a:moveTo>
                  <a:pt x="1606790" y="2551981"/>
                </a:moveTo>
                <a:lnTo>
                  <a:pt x="0" y="2551981"/>
                </a:lnTo>
                <a:lnTo>
                  <a:pt x="402" y="2503755"/>
                </a:lnTo>
                <a:lnTo>
                  <a:pt x="1606" y="2455725"/>
                </a:lnTo>
                <a:lnTo>
                  <a:pt x="3605" y="2407896"/>
                </a:lnTo>
                <a:lnTo>
                  <a:pt x="6393" y="2360275"/>
                </a:lnTo>
                <a:lnTo>
                  <a:pt x="9962" y="2312868"/>
                </a:lnTo>
                <a:lnTo>
                  <a:pt x="14308" y="2265681"/>
                </a:lnTo>
                <a:lnTo>
                  <a:pt x="19422" y="2218722"/>
                </a:lnTo>
                <a:lnTo>
                  <a:pt x="25300" y="2171995"/>
                </a:lnTo>
                <a:lnTo>
                  <a:pt x="31935" y="2125509"/>
                </a:lnTo>
                <a:lnTo>
                  <a:pt x="39319" y="2079268"/>
                </a:lnTo>
                <a:lnTo>
                  <a:pt x="47448" y="2033280"/>
                </a:lnTo>
                <a:lnTo>
                  <a:pt x="56313" y="1987551"/>
                </a:lnTo>
                <a:lnTo>
                  <a:pt x="65910" y="1942087"/>
                </a:lnTo>
                <a:lnTo>
                  <a:pt x="76232" y="1896895"/>
                </a:lnTo>
                <a:lnTo>
                  <a:pt x="87272" y="1851981"/>
                </a:lnTo>
                <a:lnTo>
                  <a:pt x="99024" y="1807351"/>
                </a:lnTo>
                <a:lnTo>
                  <a:pt x="111481" y="1763011"/>
                </a:lnTo>
                <a:lnTo>
                  <a:pt x="124638" y="1718969"/>
                </a:lnTo>
                <a:lnTo>
                  <a:pt x="138488" y="1675231"/>
                </a:lnTo>
                <a:lnTo>
                  <a:pt x="153023" y="1631802"/>
                </a:lnTo>
                <a:lnTo>
                  <a:pt x="168239" y="1588689"/>
                </a:lnTo>
                <a:lnTo>
                  <a:pt x="184129" y="1545900"/>
                </a:lnTo>
                <a:lnTo>
                  <a:pt x="200686" y="1503439"/>
                </a:lnTo>
                <a:lnTo>
                  <a:pt x="217903" y="1461314"/>
                </a:lnTo>
                <a:lnTo>
                  <a:pt x="235776" y="1419530"/>
                </a:lnTo>
                <a:lnTo>
                  <a:pt x="254296" y="1378095"/>
                </a:lnTo>
                <a:lnTo>
                  <a:pt x="273458" y="1337014"/>
                </a:lnTo>
                <a:lnTo>
                  <a:pt x="293256" y="1296294"/>
                </a:lnTo>
                <a:lnTo>
                  <a:pt x="313682" y="1255942"/>
                </a:lnTo>
                <a:lnTo>
                  <a:pt x="334731" y="1215963"/>
                </a:lnTo>
                <a:lnTo>
                  <a:pt x="356396" y="1176364"/>
                </a:lnTo>
                <a:lnTo>
                  <a:pt x="378671" y="1137152"/>
                </a:lnTo>
                <a:lnTo>
                  <a:pt x="401550" y="1098333"/>
                </a:lnTo>
                <a:lnTo>
                  <a:pt x="425025" y="1059912"/>
                </a:lnTo>
                <a:lnTo>
                  <a:pt x="449092" y="1021898"/>
                </a:lnTo>
                <a:lnTo>
                  <a:pt x="473742" y="984295"/>
                </a:lnTo>
                <a:lnTo>
                  <a:pt x="498971" y="947111"/>
                </a:lnTo>
                <a:lnTo>
                  <a:pt x="524771" y="910352"/>
                </a:lnTo>
                <a:lnTo>
                  <a:pt x="551136" y="874024"/>
                </a:lnTo>
                <a:lnTo>
                  <a:pt x="578060" y="838133"/>
                </a:lnTo>
                <a:lnTo>
                  <a:pt x="605536" y="802686"/>
                </a:lnTo>
                <a:lnTo>
                  <a:pt x="633559" y="767690"/>
                </a:lnTo>
                <a:lnTo>
                  <a:pt x="662121" y="733150"/>
                </a:lnTo>
                <a:lnTo>
                  <a:pt x="691216" y="699073"/>
                </a:lnTo>
                <a:lnTo>
                  <a:pt x="720838" y="665466"/>
                </a:lnTo>
                <a:lnTo>
                  <a:pt x="750981" y="632334"/>
                </a:lnTo>
                <a:lnTo>
                  <a:pt x="781637" y="599685"/>
                </a:lnTo>
                <a:lnTo>
                  <a:pt x="812802" y="567524"/>
                </a:lnTo>
                <a:lnTo>
                  <a:pt x="844468" y="535858"/>
                </a:lnTo>
                <a:lnTo>
                  <a:pt x="876628" y="504694"/>
                </a:lnTo>
                <a:lnTo>
                  <a:pt x="909278" y="474037"/>
                </a:lnTo>
                <a:lnTo>
                  <a:pt x="942409" y="443894"/>
                </a:lnTo>
                <a:lnTo>
                  <a:pt x="976017" y="414272"/>
                </a:lnTo>
                <a:lnTo>
                  <a:pt x="1010093" y="385177"/>
                </a:lnTo>
                <a:lnTo>
                  <a:pt x="1044633" y="356615"/>
                </a:lnTo>
                <a:lnTo>
                  <a:pt x="1079630" y="328593"/>
                </a:lnTo>
                <a:lnTo>
                  <a:pt x="1115076" y="301116"/>
                </a:lnTo>
                <a:lnTo>
                  <a:pt x="1150967" y="274192"/>
                </a:lnTo>
                <a:lnTo>
                  <a:pt x="1187295" y="247827"/>
                </a:lnTo>
                <a:lnTo>
                  <a:pt x="1224055" y="222027"/>
                </a:lnTo>
                <a:lnTo>
                  <a:pt x="1261239" y="196798"/>
                </a:lnTo>
                <a:lnTo>
                  <a:pt x="1298841" y="172148"/>
                </a:lnTo>
                <a:lnTo>
                  <a:pt x="1336856" y="148082"/>
                </a:lnTo>
                <a:lnTo>
                  <a:pt x="1375276" y="124606"/>
                </a:lnTo>
                <a:lnTo>
                  <a:pt x="1414096" y="101728"/>
                </a:lnTo>
                <a:lnTo>
                  <a:pt x="1453308" y="79453"/>
                </a:lnTo>
                <a:lnTo>
                  <a:pt x="1492906" y="57787"/>
                </a:lnTo>
                <a:lnTo>
                  <a:pt x="1532885" y="36738"/>
                </a:lnTo>
                <a:lnTo>
                  <a:pt x="1573238" y="16312"/>
                </a:lnTo>
                <a:lnTo>
                  <a:pt x="1606790" y="0"/>
                </a:lnTo>
                <a:lnTo>
                  <a:pt x="1606790" y="2551981"/>
                </a:lnTo>
                <a:close/>
              </a:path>
            </a:pathLst>
          </a:custGeom>
          <a:solidFill>
            <a:srgbClr val="F59E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68EB90DE-540B-BAE6-FDCF-9B5E444ADDC1}"/>
              </a:ext>
            </a:extLst>
          </p:cNvPr>
          <p:cNvSpPr/>
          <p:nvPr/>
        </p:nvSpPr>
        <p:spPr>
          <a:xfrm>
            <a:off x="16368565" y="154"/>
            <a:ext cx="895350" cy="1952625"/>
          </a:xfrm>
          <a:custGeom>
            <a:avLst/>
            <a:gdLst/>
            <a:ahLst/>
            <a:cxnLst/>
            <a:rect l="l" t="t" r="r" b="b"/>
            <a:pathLst>
              <a:path w="895350" h="1952625">
                <a:moveTo>
                  <a:pt x="447446" y="1952316"/>
                </a:moveTo>
                <a:lnTo>
                  <a:pt x="0" y="1796217"/>
                </a:lnTo>
                <a:lnTo>
                  <a:pt x="228" y="1667880"/>
                </a:lnTo>
                <a:lnTo>
                  <a:pt x="1142" y="468822"/>
                </a:lnTo>
                <a:lnTo>
                  <a:pt x="0" y="0"/>
                </a:lnTo>
                <a:lnTo>
                  <a:pt x="895349" y="0"/>
                </a:lnTo>
                <a:lnTo>
                  <a:pt x="895349" y="1796217"/>
                </a:lnTo>
                <a:lnTo>
                  <a:pt x="447446" y="1952316"/>
                </a:lnTo>
                <a:close/>
              </a:path>
            </a:pathLst>
          </a:custGeom>
          <a:solidFill>
            <a:srgbClr val="B18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86741BC1-6FA3-0925-D1FF-503C9E423921}"/>
              </a:ext>
            </a:extLst>
          </p:cNvPr>
          <p:cNvSpPr/>
          <p:nvPr/>
        </p:nvSpPr>
        <p:spPr>
          <a:xfrm>
            <a:off x="2127250" y="0"/>
            <a:ext cx="13868400" cy="767080"/>
          </a:xfrm>
          <a:custGeom>
            <a:avLst/>
            <a:gdLst/>
            <a:ahLst/>
            <a:cxnLst/>
            <a:rect l="l" t="t" r="r" b="b"/>
            <a:pathLst>
              <a:path w="13868400" h="767080">
                <a:moveTo>
                  <a:pt x="0" y="0"/>
                </a:moveTo>
                <a:lnTo>
                  <a:pt x="13868399" y="0"/>
                </a:lnTo>
                <a:lnTo>
                  <a:pt x="13868399" y="766969"/>
                </a:lnTo>
                <a:lnTo>
                  <a:pt x="0" y="766969"/>
                </a:lnTo>
                <a:lnTo>
                  <a:pt x="0" y="0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0" name="Picture 49" descr="A screenshot of a face recognition system&#10;&#10;Description automatically generated">
            <a:extLst>
              <a:ext uri="{FF2B5EF4-FFF2-40B4-BE49-F238E27FC236}">
                <a16:creationId xmlns:a16="http://schemas.microsoft.com/office/drawing/2014/main" id="{1912E366-3394-DB73-9422-42538EE61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05087"/>
            <a:ext cx="5819775" cy="5076825"/>
          </a:xfrm>
          <a:prstGeom prst="rect">
            <a:avLst/>
          </a:prstGeom>
        </p:spPr>
      </p:pic>
      <p:pic>
        <p:nvPicPr>
          <p:cNvPr id="52" name="Picture 51" descr="A screenshot of a video camera&#10;&#10;Description automatically generated">
            <a:extLst>
              <a:ext uri="{FF2B5EF4-FFF2-40B4-BE49-F238E27FC236}">
                <a16:creationId xmlns:a16="http://schemas.microsoft.com/office/drawing/2014/main" id="{65414B6B-7E03-22F8-269B-56093A772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693" y="2792647"/>
            <a:ext cx="5686425" cy="4701703"/>
          </a:xfrm>
          <a:prstGeom prst="rect">
            <a:avLst/>
          </a:prstGeom>
        </p:spPr>
      </p:pic>
      <p:pic>
        <p:nvPicPr>
          <p:cNvPr id="54" name="Picture 53" descr="A screenshot of a computer&#10;&#10;Description automatically generated">
            <a:extLst>
              <a:ext uri="{FF2B5EF4-FFF2-40B4-BE49-F238E27FC236}">
                <a16:creationId xmlns:a16="http://schemas.microsoft.com/office/drawing/2014/main" id="{A656B195-F226-C0A7-E7E6-4B7BCC5B7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688" y="2826454"/>
            <a:ext cx="2853673" cy="446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0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29529"/>
            <a:ext cx="447675" cy="6257925"/>
          </a:xfrm>
          <a:custGeom>
            <a:avLst/>
            <a:gdLst/>
            <a:ahLst/>
            <a:cxnLst/>
            <a:rect l="l" t="t" r="r" b="b"/>
            <a:pathLst>
              <a:path w="447675" h="6257925">
                <a:moveTo>
                  <a:pt x="447675" y="6257654"/>
                </a:moveTo>
                <a:lnTo>
                  <a:pt x="0" y="6257654"/>
                </a:lnTo>
                <a:lnTo>
                  <a:pt x="0" y="0"/>
                </a:lnTo>
                <a:lnTo>
                  <a:pt x="447675" y="0"/>
                </a:lnTo>
                <a:lnTo>
                  <a:pt x="447675" y="6257654"/>
                </a:lnTo>
                <a:close/>
              </a:path>
            </a:pathLst>
          </a:custGeom>
          <a:solidFill>
            <a:srgbClr val="6261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681209" y="7735018"/>
            <a:ext cx="1607185" cy="2552065"/>
          </a:xfrm>
          <a:custGeom>
            <a:avLst/>
            <a:gdLst/>
            <a:ahLst/>
            <a:cxnLst/>
            <a:rect l="l" t="t" r="r" b="b"/>
            <a:pathLst>
              <a:path w="1607184" h="2552065">
                <a:moveTo>
                  <a:pt x="1606790" y="2551981"/>
                </a:moveTo>
                <a:lnTo>
                  <a:pt x="0" y="2551981"/>
                </a:lnTo>
                <a:lnTo>
                  <a:pt x="402" y="2503755"/>
                </a:lnTo>
                <a:lnTo>
                  <a:pt x="1606" y="2455725"/>
                </a:lnTo>
                <a:lnTo>
                  <a:pt x="3605" y="2407896"/>
                </a:lnTo>
                <a:lnTo>
                  <a:pt x="6393" y="2360275"/>
                </a:lnTo>
                <a:lnTo>
                  <a:pt x="9962" y="2312868"/>
                </a:lnTo>
                <a:lnTo>
                  <a:pt x="14308" y="2265681"/>
                </a:lnTo>
                <a:lnTo>
                  <a:pt x="19422" y="2218722"/>
                </a:lnTo>
                <a:lnTo>
                  <a:pt x="25300" y="2171995"/>
                </a:lnTo>
                <a:lnTo>
                  <a:pt x="31935" y="2125509"/>
                </a:lnTo>
                <a:lnTo>
                  <a:pt x="39319" y="2079268"/>
                </a:lnTo>
                <a:lnTo>
                  <a:pt x="47448" y="2033280"/>
                </a:lnTo>
                <a:lnTo>
                  <a:pt x="56313" y="1987551"/>
                </a:lnTo>
                <a:lnTo>
                  <a:pt x="65910" y="1942087"/>
                </a:lnTo>
                <a:lnTo>
                  <a:pt x="76232" y="1896895"/>
                </a:lnTo>
                <a:lnTo>
                  <a:pt x="87272" y="1851981"/>
                </a:lnTo>
                <a:lnTo>
                  <a:pt x="99024" y="1807351"/>
                </a:lnTo>
                <a:lnTo>
                  <a:pt x="111481" y="1763011"/>
                </a:lnTo>
                <a:lnTo>
                  <a:pt x="124638" y="1718969"/>
                </a:lnTo>
                <a:lnTo>
                  <a:pt x="138488" y="1675231"/>
                </a:lnTo>
                <a:lnTo>
                  <a:pt x="153023" y="1631802"/>
                </a:lnTo>
                <a:lnTo>
                  <a:pt x="168239" y="1588689"/>
                </a:lnTo>
                <a:lnTo>
                  <a:pt x="184129" y="1545900"/>
                </a:lnTo>
                <a:lnTo>
                  <a:pt x="200686" y="1503439"/>
                </a:lnTo>
                <a:lnTo>
                  <a:pt x="217903" y="1461314"/>
                </a:lnTo>
                <a:lnTo>
                  <a:pt x="235776" y="1419530"/>
                </a:lnTo>
                <a:lnTo>
                  <a:pt x="254296" y="1378095"/>
                </a:lnTo>
                <a:lnTo>
                  <a:pt x="273458" y="1337014"/>
                </a:lnTo>
                <a:lnTo>
                  <a:pt x="293256" y="1296294"/>
                </a:lnTo>
                <a:lnTo>
                  <a:pt x="313682" y="1255942"/>
                </a:lnTo>
                <a:lnTo>
                  <a:pt x="334731" y="1215963"/>
                </a:lnTo>
                <a:lnTo>
                  <a:pt x="356396" y="1176364"/>
                </a:lnTo>
                <a:lnTo>
                  <a:pt x="378671" y="1137152"/>
                </a:lnTo>
                <a:lnTo>
                  <a:pt x="401550" y="1098333"/>
                </a:lnTo>
                <a:lnTo>
                  <a:pt x="425025" y="1059912"/>
                </a:lnTo>
                <a:lnTo>
                  <a:pt x="449092" y="1021898"/>
                </a:lnTo>
                <a:lnTo>
                  <a:pt x="473742" y="984295"/>
                </a:lnTo>
                <a:lnTo>
                  <a:pt x="498971" y="947111"/>
                </a:lnTo>
                <a:lnTo>
                  <a:pt x="524771" y="910352"/>
                </a:lnTo>
                <a:lnTo>
                  <a:pt x="551136" y="874024"/>
                </a:lnTo>
                <a:lnTo>
                  <a:pt x="578060" y="838133"/>
                </a:lnTo>
                <a:lnTo>
                  <a:pt x="605536" y="802686"/>
                </a:lnTo>
                <a:lnTo>
                  <a:pt x="633559" y="767690"/>
                </a:lnTo>
                <a:lnTo>
                  <a:pt x="662121" y="733150"/>
                </a:lnTo>
                <a:lnTo>
                  <a:pt x="691216" y="699073"/>
                </a:lnTo>
                <a:lnTo>
                  <a:pt x="720838" y="665466"/>
                </a:lnTo>
                <a:lnTo>
                  <a:pt x="750981" y="632334"/>
                </a:lnTo>
                <a:lnTo>
                  <a:pt x="781637" y="599685"/>
                </a:lnTo>
                <a:lnTo>
                  <a:pt x="812802" y="567524"/>
                </a:lnTo>
                <a:lnTo>
                  <a:pt x="844468" y="535858"/>
                </a:lnTo>
                <a:lnTo>
                  <a:pt x="876628" y="504694"/>
                </a:lnTo>
                <a:lnTo>
                  <a:pt x="909278" y="474037"/>
                </a:lnTo>
                <a:lnTo>
                  <a:pt x="942409" y="443894"/>
                </a:lnTo>
                <a:lnTo>
                  <a:pt x="976017" y="414272"/>
                </a:lnTo>
                <a:lnTo>
                  <a:pt x="1010093" y="385177"/>
                </a:lnTo>
                <a:lnTo>
                  <a:pt x="1044633" y="356615"/>
                </a:lnTo>
                <a:lnTo>
                  <a:pt x="1079630" y="328593"/>
                </a:lnTo>
                <a:lnTo>
                  <a:pt x="1115076" y="301116"/>
                </a:lnTo>
                <a:lnTo>
                  <a:pt x="1150967" y="274192"/>
                </a:lnTo>
                <a:lnTo>
                  <a:pt x="1187295" y="247827"/>
                </a:lnTo>
                <a:lnTo>
                  <a:pt x="1224055" y="222027"/>
                </a:lnTo>
                <a:lnTo>
                  <a:pt x="1261239" y="196798"/>
                </a:lnTo>
                <a:lnTo>
                  <a:pt x="1298841" y="172148"/>
                </a:lnTo>
                <a:lnTo>
                  <a:pt x="1336856" y="148082"/>
                </a:lnTo>
                <a:lnTo>
                  <a:pt x="1375276" y="124606"/>
                </a:lnTo>
                <a:lnTo>
                  <a:pt x="1414096" y="101728"/>
                </a:lnTo>
                <a:lnTo>
                  <a:pt x="1453308" y="79453"/>
                </a:lnTo>
                <a:lnTo>
                  <a:pt x="1492906" y="57787"/>
                </a:lnTo>
                <a:lnTo>
                  <a:pt x="1532885" y="36738"/>
                </a:lnTo>
                <a:lnTo>
                  <a:pt x="1573238" y="16312"/>
                </a:lnTo>
                <a:lnTo>
                  <a:pt x="1606790" y="0"/>
                </a:lnTo>
                <a:lnTo>
                  <a:pt x="1606790" y="2551981"/>
                </a:lnTo>
                <a:close/>
              </a:path>
            </a:pathLst>
          </a:custGeom>
          <a:solidFill>
            <a:srgbClr val="EC9C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68565" y="154"/>
            <a:ext cx="895350" cy="1952625"/>
          </a:xfrm>
          <a:custGeom>
            <a:avLst/>
            <a:gdLst/>
            <a:ahLst/>
            <a:cxnLst/>
            <a:rect l="l" t="t" r="r" b="b"/>
            <a:pathLst>
              <a:path w="895350" h="1952625">
                <a:moveTo>
                  <a:pt x="447446" y="1952316"/>
                </a:moveTo>
                <a:lnTo>
                  <a:pt x="0" y="1796217"/>
                </a:lnTo>
                <a:lnTo>
                  <a:pt x="228" y="1667880"/>
                </a:lnTo>
                <a:lnTo>
                  <a:pt x="1142" y="468822"/>
                </a:lnTo>
                <a:lnTo>
                  <a:pt x="0" y="0"/>
                </a:lnTo>
                <a:lnTo>
                  <a:pt x="895349" y="0"/>
                </a:lnTo>
                <a:lnTo>
                  <a:pt x="895349" y="1796217"/>
                </a:lnTo>
                <a:lnTo>
                  <a:pt x="447446" y="1952316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1977370" cy="10287000"/>
            <a:chOff x="0" y="0"/>
            <a:chExt cx="11977370" cy="10287000"/>
          </a:xfrm>
        </p:grpSpPr>
        <p:sp>
          <p:nvSpPr>
            <p:cNvPr id="6" name="object 6"/>
            <p:cNvSpPr/>
            <p:nvPr/>
          </p:nvSpPr>
          <p:spPr>
            <a:xfrm>
              <a:off x="0" y="11"/>
              <a:ext cx="8818880" cy="10287000"/>
            </a:xfrm>
            <a:custGeom>
              <a:avLst/>
              <a:gdLst/>
              <a:ahLst/>
              <a:cxnLst/>
              <a:rect l="l" t="t" r="r" b="b"/>
              <a:pathLst>
                <a:path w="8818880" h="10287000">
                  <a:moveTo>
                    <a:pt x="8818283" y="2992145"/>
                  </a:moveTo>
                  <a:lnTo>
                    <a:pt x="8818220" y="2941155"/>
                  </a:lnTo>
                  <a:lnTo>
                    <a:pt x="8817839" y="2890164"/>
                  </a:lnTo>
                  <a:lnTo>
                    <a:pt x="8817178" y="2839161"/>
                  </a:lnTo>
                  <a:lnTo>
                    <a:pt x="8816302" y="2788170"/>
                  </a:lnTo>
                  <a:lnTo>
                    <a:pt x="8815235" y="2737180"/>
                  </a:lnTo>
                  <a:lnTo>
                    <a:pt x="8814041" y="2686177"/>
                  </a:lnTo>
                  <a:lnTo>
                    <a:pt x="8812746" y="2635186"/>
                  </a:lnTo>
                  <a:lnTo>
                    <a:pt x="8810066" y="2533192"/>
                  </a:lnTo>
                  <a:lnTo>
                    <a:pt x="8808771" y="2482189"/>
                  </a:lnTo>
                  <a:lnTo>
                    <a:pt x="8807552" y="2431199"/>
                  </a:lnTo>
                  <a:lnTo>
                    <a:pt x="8806485" y="2380196"/>
                  </a:lnTo>
                  <a:lnTo>
                    <a:pt x="8805583" y="2329205"/>
                  </a:lnTo>
                  <a:lnTo>
                    <a:pt x="8804910" y="2278202"/>
                  </a:lnTo>
                  <a:lnTo>
                    <a:pt x="8804046" y="2196935"/>
                  </a:lnTo>
                  <a:lnTo>
                    <a:pt x="8804123" y="2194280"/>
                  </a:lnTo>
                  <a:lnTo>
                    <a:pt x="8803348" y="2112302"/>
                  </a:lnTo>
                  <a:lnTo>
                    <a:pt x="8803195" y="2112302"/>
                  </a:lnTo>
                  <a:lnTo>
                    <a:pt x="8802281" y="2021332"/>
                  </a:lnTo>
                  <a:lnTo>
                    <a:pt x="8799843" y="1764461"/>
                  </a:lnTo>
                  <a:lnTo>
                    <a:pt x="8795233" y="1252181"/>
                  </a:lnTo>
                  <a:lnTo>
                    <a:pt x="8791994" y="891108"/>
                  </a:lnTo>
                  <a:lnTo>
                    <a:pt x="8789556" y="634238"/>
                  </a:lnTo>
                  <a:lnTo>
                    <a:pt x="8787473" y="428739"/>
                  </a:lnTo>
                  <a:lnTo>
                    <a:pt x="8785822" y="274624"/>
                  </a:lnTo>
                  <a:lnTo>
                    <a:pt x="8785149" y="224828"/>
                  </a:lnTo>
                  <a:lnTo>
                    <a:pt x="8784272" y="175044"/>
                  </a:lnTo>
                  <a:lnTo>
                    <a:pt x="8783206" y="125247"/>
                  </a:lnTo>
                  <a:lnTo>
                    <a:pt x="8781974" y="75463"/>
                  </a:lnTo>
                  <a:lnTo>
                    <a:pt x="8780615" y="25679"/>
                  </a:lnTo>
                  <a:lnTo>
                    <a:pt x="8779853" y="0"/>
                  </a:lnTo>
                  <a:lnTo>
                    <a:pt x="0" y="0"/>
                  </a:lnTo>
                  <a:lnTo>
                    <a:pt x="0" y="553732"/>
                  </a:lnTo>
                  <a:lnTo>
                    <a:pt x="0" y="640130"/>
                  </a:lnTo>
                  <a:lnTo>
                    <a:pt x="0" y="8229498"/>
                  </a:lnTo>
                  <a:lnTo>
                    <a:pt x="3073" y="8265376"/>
                  </a:lnTo>
                  <a:lnTo>
                    <a:pt x="0" y="8293328"/>
                  </a:lnTo>
                  <a:lnTo>
                    <a:pt x="0" y="8298789"/>
                  </a:lnTo>
                  <a:lnTo>
                    <a:pt x="0" y="8319579"/>
                  </a:lnTo>
                  <a:lnTo>
                    <a:pt x="0" y="9071686"/>
                  </a:lnTo>
                  <a:lnTo>
                    <a:pt x="0" y="9156598"/>
                  </a:lnTo>
                  <a:lnTo>
                    <a:pt x="0" y="9372854"/>
                  </a:lnTo>
                  <a:lnTo>
                    <a:pt x="13576" y="9389986"/>
                  </a:lnTo>
                  <a:lnTo>
                    <a:pt x="33261" y="9427604"/>
                  </a:lnTo>
                  <a:lnTo>
                    <a:pt x="46469" y="9470542"/>
                  </a:lnTo>
                  <a:lnTo>
                    <a:pt x="52679" y="9518840"/>
                  </a:lnTo>
                  <a:lnTo>
                    <a:pt x="49530" y="9564472"/>
                  </a:lnTo>
                  <a:lnTo>
                    <a:pt x="36525" y="9608896"/>
                  </a:lnTo>
                  <a:lnTo>
                    <a:pt x="15074" y="9650578"/>
                  </a:lnTo>
                  <a:lnTo>
                    <a:pt x="0" y="9670390"/>
                  </a:lnTo>
                  <a:lnTo>
                    <a:pt x="0" y="9889960"/>
                  </a:lnTo>
                  <a:lnTo>
                    <a:pt x="0" y="9976714"/>
                  </a:lnTo>
                  <a:lnTo>
                    <a:pt x="0" y="10287000"/>
                  </a:lnTo>
                  <a:lnTo>
                    <a:pt x="8818093" y="10287000"/>
                  </a:lnTo>
                  <a:lnTo>
                    <a:pt x="8815159" y="9823653"/>
                  </a:lnTo>
                  <a:lnTo>
                    <a:pt x="8815146" y="9822104"/>
                  </a:lnTo>
                  <a:lnTo>
                    <a:pt x="8814918" y="9784893"/>
                  </a:lnTo>
                  <a:lnTo>
                    <a:pt x="8814689" y="9746209"/>
                  </a:lnTo>
                  <a:lnTo>
                    <a:pt x="8812428" y="9389986"/>
                  </a:lnTo>
                  <a:lnTo>
                    <a:pt x="8810396" y="9037256"/>
                  </a:lnTo>
                  <a:lnTo>
                    <a:pt x="8810130" y="8956967"/>
                  </a:lnTo>
                  <a:lnTo>
                    <a:pt x="8809012" y="8766518"/>
                  </a:lnTo>
                  <a:lnTo>
                    <a:pt x="8808085" y="8563902"/>
                  </a:lnTo>
                  <a:lnTo>
                    <a:pt x="8807298" y="8361286"/>
                  </a:lnTo>
                  <a:lnTo>
                    <a:pt x="8806866" y="8229498"/>
                  </a:lnTo>
                  <a:lnTo>
                    <a:pt x="8806713" y="8179359"/>
                  </a:lnTo>
                  <a:lnTo>
                    <a:pt x="8806929" y="8179359"/>
                  </a:lnTo>
                  <a:lnTo>
                    <a:pt x="8806917" y="8176247"/>
                  </a:lnTo>
                  <a:lnTo>
                    <a:pt x="8806777" y="8096936"/>
                  </a:lnTo>
                  <a:lnTo>
                    <a:pt x="8806485" y="8096936"/>
                  </a:lnTo>
                  <a:lnTo>
                    <a:pt x="8806383" y="8057362"/>
                  </a:lnTo>
                  <a:lnTo>
                    <a:pt x="8806066" y="7905394"/>
                  </a:lnTo>
                  <a:lnTo>
                    <a:pt x="8805837" y="7753439"/>
                  </a:lnTo>
                  <a:lnTo>
                    <a:pt x="8805812" y="7390574"/>
                  </a:lnTo>
                  <a:lnTo>
                    <a:pt x="8805989" y="7310298"/>
                  </a:lnTo>
                  <a:lnTo>
                    <a:pt x="8805812" y="7310310"/>
                  </a:lnTo>
                  <a:lnTo>
                    <a:pt x="8805812" y="7297560"/>
                  </a:lnTo>
                  <a:lnTo>
                    <a:pt x="8806053" y="7044296"/>
                  </a:lnTo>
                  <a:lnTo>
                    <a:pt x="8806434" y="6791033"/>
                  </a:lnTo>
                  <a:lnTo>
                    <a:pt x="8807044" y="6492621"/>
                  </a:lnTo>
                  <a:lnTo>
                    <a:pt x="8807259" y="6408039"/>
                  </a:lnTo>
                  <a:lnTo>
                    <a:pt x="8807958" y="6132563"/>
                  </a:lnTo>
                  <a:lnTo>
                    <a:pt x="8809355" y="5676697"/>
                  </a:lnTo>
                  <a:lnTo>
                    <a:pt x="8809469" y="5643486"/>
                  </a:lnTo>
                  <a:lnTo>
                    <a:pt x="8809596" y="5643486"/>
                  </a:lnTo>
                  <a:lnTo>
                    <a:pt x="8809609" y="5642330"/>
                  </a:lnTo>
                  <a:lnTo>
                    <a:pt x="8809850" y="5566130"/>
                  </a:lnTo>
                  <a:lnTo>
                    <a:pt x="8815857" y="3853230"/>
                  </a:lnTo>
                  <a:lnTo>
                    <a:pt x="8817394" y="3346704"/>
                  </a:lnTo>
                  <a:lnTo>
                    <a:pt x="8818283" y="2992145"/>
                  </a:lnTo>
                  <a:close/>
                </a:path>
              </a:pathLst>
            </a:custGeom>
            <a:solidFill>
              <a:srgbClr val="B18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9875" y="0"/>
              <a:ext cx="389255" cy="10287000"/>
            </a:xfrm>
            <a:custGeom>
              <a:avLst/>
              <a:gdLst/>
              <a:ahLst/>
              <a:cxnLst/>
              <a:rect l="l" t="t" r="r" b="b"/>
              <a:pathLst>
                <a:path w="389255" h="10287000">
                  <a:moveTo>
                    <a:pt x="388921" y="10287000"/>
                  </a:moveTo>
                  <a:lnTo>
                    <a:pt x="303156" y="10287000"/>
                  </a:lnTo>
                  <a:lnTo>
                    <a:pt x="301829" y="10199490"/>
                  </a:lnTo>
                  <a:lnTo>
                    <a:pt x="300188" y="10096100"/>
                  </a:lnTo>
                  <a:lnTo>
                    <a:pt x="299332" y="10044404"/>
                  </a:lnTo>
                  <a:lnTo>
                    <a:pt x="298449" y="9992708"/>
                  </a:lnTo>
                  <a:lnTo>
                    <a:pt x="297536" y="9941012"/>
                  </a:lnTo>
                  <a:lnTo>
                    <a:pt x="296590" y="9889316"/>
                  </a:lnTo>
                  <a:lnTo>
                    <a:pt x="295608" y="9837620"/>
                  </a:lnTo>
                  <a:lnTo>
                    <a:pt x="294589" y="9785924"/>
                  </a:lnTo>
                  <a:lnTo>
                    <a:pt x="293528" y="9734229"/>
                  </a:lnTo>
                  <a:lnTo>
                    <a:pt x="292424" y="9682534"/>
                  </a:lnTo>
                  <a:lnTo>
                    <a:pt x="291273" y="9630841"/>
                  </a:lnTo>
                  <a:lnTo>
                    <a:pt x="290074" y="9579148"/>
                  </a:lnTo>
                  <a:lnTo>
                    <a:pt x="288822" y="9527457"/>
                  </a:lnTo>
                  <a:lnTo>
                    <a:pt x="287516" y="9475767"/>
                  </a:lnTo>
                  <a:lnTo>
                    <a:pt x="286153" y="9424079"/>
                  </a:lnTo>
                  <a:lnTo>
                    <a:pt x="284730" y="9372392"/>
                  </a:lnTo>
                  <a:lnTo>
                    <a:pt x="283244" y="9320707"/>
                  </a:lnTo>
                  <a:lnTo>
                    <a:pt x="269648" y="8862531"/>
                  </a:lnTo>
                  <a:lnTo>
                    <a:pt x="252714" y="8302543"/>
                  </a:lnTo>
                  <a:lnTo>
                    <a:pt x="172504" y="5706263"/>
                  </a:lnTo>
                  <a:lnTo>
                    <a:pt x="160076" y="5298550"/>
                  </a:lnTo>
                  <a:lnTo>
                    <a:pt x="153934" y="5093114"/>
                  </a:lnTo>
                  <a:lnTo>
                    <a:pt x="146405" y="4836316"/>
                  </a:lnTo>
                  <a:lnTo>
                    <a:pt x="115458" y="3757751"/>
                  </a:lnTo>
                  <a:lnTo>
                    <a:pt x="107973" y="3500952"/>
                  </a:lnTo>
                  <a:lnTo>
                    <a:pt x="101879" y="3295516"/>
                  </a:lnTo>
                  <a:lnTo>
                    <a:pt x="72323" y="2328724"/>
                  </a:lnTo>
                  <a:lnTo>
                    <a:pt x="0" y="0"/>
                  </a:lnTo>
                  <a:lnTo>
                    <a:pt x="78919" y="0"/>
                  </a:lnTo>
                  <a:lnTo>
                    <a:pt x="82950" y="173009"/>
                  </a:lnTo>
                  <a:lnTo>
                    <a:pt x="84086" y="220844"/>
                  </a:lnTo>
                  <a:lnTo>
                    <a:pt x="84519" y="244617"/>
                  </a:lnTo>
                  <a:lnTo>
                    <a:pt x="84807" y="268390"/>
                  </a:lnTo>
                  <a:lnTo>
                    <a:pt x="85146" y="292159"/>
                  </a:lnTo>
                  <a:lnTo>
                    <a:pt x="85734" y="315920"/>
                  </a:lnTo>
                  <a:lnTo>
                    <a:pt x="188617" y="3447575"/>
                  </a:lnTo>
                  <a:lnTo>
                    <a:pt x="218045" y="4356776"/>
                  </a:lnTo>
                  <a:lnTo>
                    <a:pt x="247031" y="5267514"/>
                  </a:lnTo>
                  <a:lnTo>
                    <a:pt x="285053" y="6482863"/>
                  </a:lnTo>
                  <a:lnTo>
                    <a:pt x="361253" y="8964239"/>
                  </a:lnTo>
                  <a:lnTo>
                    <a:pt x="362807" y="9016261"/>
                  </a:lnTo>
                  <a:lnTo>
                    <a:pt x="364298" y="9068285"/>
                  </a:lnTo>
                  <a:lnTo>
                    <a:pt x="365728" y="9120311"/>
                  </a:lnTo>
                  <a:lnTo>
                    <a:pt x="367101" y="9172339"/>
                  </a:lnTo>
                  <a:lnTo>
                    <a:pt x="368422" y="9224368"/>
                  </a:lnTo>
                  <a:lnTo>
                    <a:pt x="369692" y="9276398"/>
                  </a:lnTo>
                  <a:lnTo>
                    <a:pt x="370916" y="9328430"/>
                  </a:lnTo>
                  <a:lnTo>
                    <a:pt x="372098" y="9380461"/>
                  </a:lnTo>
                  <a:lnTo>
                    <a:pt x="373240" y="9432493"/>
                  </a:lnTo>
                  <a:lnTo>
                    <a:pt x="374346" y="9484526"/>
                  </a:lnTo>
                  <a:lnTo>
                    <a:pt x="375420" y="9536557"/>
                  </a:lnTo>
                  <a:lnTo>
                    <a:pt x="377486" y="9640619"/>
                  </a:lnTo>
                  <a:lnTo>
                    <a:pt x="379465" y="9744676"/>
                  </a:lnTo>
                  <a:lnTo>
                    <a:pt x="382292" y="9898599"/>
                  </a:lnTo>
                  <a:lnTo>
                    <a:pt x="384954" y="10048223"/>
                  </a:lnTo>
                  <a:lnTo>
                    <a:pt x="386661" y="10147972"/>
                  </a:lnTo>
                  <a:lnTo>
                    <a:pt x="388299" y="10247718"/>
                  </a:lnTo>
                  <a:lnTo>
                    <a:pt x="388921" y="1028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4125" y="2314612"/>
              <a:ext cx="11172825" cy="5657850"/>
            </a:xfrm>
            <a:custGeom>
              <a:avLst/>
              <a:gdLst/>
              <a:ahLst/>
              <a:cxnLst/>
              <a:rect l="l" t="t" r="r" b="b"/>
              <a:pathLst>
                <a:path w="11172825" h="5657850">
                  <a:moveTo>
                    <a:pt x="11172825" y="0"/>
                  </a:moveTo>
                  <a:lnTo>
                    <a:pt x="11043780" y="0"/>
                  </a:lnTo>
                  <a:lnTo>
                    <a:pt x="129044" y="0"/>
                  </a:lnTo>
                  <a:lnTo>
                    <a:pt x="0" y="0"/>
                  </a:lnTo>
                  <a:lnTo>
                    <a:pt x="0" y="5657786"/>
                  </a:lnTo>
                  <a:lnTo>
                    <a:pt x="129044" y="5657786"/>
                  </a:lnTo>
                  <a:lnTo>
                    <a:pt x="11043780" y="5657786"/>
                  </a:lnTo>
                  <a:lnTo>
                    <a:pt x="11172825" y="5657786"/>
                  </a:lnTo>
                  <a:lnTo>
                    <a:pt x="11172825" y="0"/>
                  </a:lnTo>
                  <a:close/>
                </a:path>
              </a:pathLst>
            </a:custGeom>
            <a:solidFill>
              <a:srgbClr val="FFB8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01400" y="2637229"/>
            <a:ext cx="9707245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435">
              <a:lnSpc>
                <a:spcPct val="115399"/>
              </a:lnSpc>
              <a:spcBef>
                <a:spcPts val="100"/>
              </a:spcBef>
            </a:pPr>
            <a:r>
              <a:rPr sz="3250" spc="15" dirty="0">
                <a:latin typeface="Lucida Sans Unicode"/>
                <a:cs typeface="Lucida Sans Unicode"/>
              </a:rPr>
              <a:t>Before </a:t>
            </a:r>
            <a:r>
              <a:rPr sz="3250" spc="-30" dirty="0">
                <a:latin typeface="Lucida Sans Unicode"/>
                <a:cs typeface="Lucida Sans Unicode"/>
              </a:rPr>
              <a:t>the </a:t>
            </a:r>
            <a:r>
              <a:rPr sz="3250" spc="-40" dirty="0">
                <a:latin typeface="Lucida Sans Unicode"/>
                <a:cs typeface="Lucida Sans Unicode"/>
              </a:rPr>
              <a:t>development </a:t>
            </a:r>
            <a:r>
              <a:rPr sz="3250" spc="-70" dirty="0">
                <a:latin typeface="Lucida Sans Unicode"/>
                <a:cs typeface="Lucida Sans Unicode"/>
              </a:rPr>
              <a:t>of </a:t>
            </a:r>
            <a:r>
              <a:rPr sz="3250" spc="-80" dirty="0">
                <a:latin typeface="Lucida Sans Unicode"/>
                <a:cs typeface="Lucida Sans Unicode"/>
              </a:rPr>
              <a:t>this project. </a:t>
            </a:r>
            <a:r>
              <a:rPr sz="3250" spc="-60" dirty="0">
                <a:latin typeface="Lucida Sans Unicode"/>
                <a:cs typeface="Lucida Sans Unicode"/>
              </a:rPr>
              <a:t>There </a:t>
            </a:r>
            <a:r>
              <a:rPr sz="3250" dirty="0">
                <a:latin typeface="Lucida Sans Unicode"/>
                <a:cs typeface="Lucida Sans Unicode"/>
              </a:rPr>
              <a:t>are </a:t>
            </a:r>
            <a:r>
              <a:rPr sz="3250" spc="-1015" dirty="0">
                <a:latin typeface="Lucida Sans Unicode"/>
                <a:cs typeface="Lucida Sans Unicode"/>
              </a:rPr>
              <a:t> </a:t>
            </a:r>
            <a:r>
              <a:rPr sz="3250" spc="-25" dirty="0">
                <a:latin typeface="Lucida Sans Unicode"/>
                <a:cs typeface="Lucida Sans Unicode"/>
              </a:rPr>
              <a:t>many </a:t>
            </a:r>
            <a:r>
              <a:rPr sz="3250" spc="-60" dirty="0">
                <a:latin typeface="Lucida Sans Unicode"/>
                <a:cs typeface="Lucida Sans Unicode"/>
              </a:rPr>
              <a:t>loopholes </a:t>
            </a:r>
            <a:r>
              <a:rPr sz="3250" spc="-70" dirty="0">
                <a:latin typeface="Lucida Sans Unicode"/>
                <a:cs typeface="Lucida Sans Unicode"/>
              </a:rPr>
              <a:t>in </a:t>
            </a:r>
            <a:r>
              <a:rPr sz="3250" spc="-30" dirty="0">
                <a:latin typeface="Lucida Sans Unicode"/>
                <a:cs typeface="Lucida Sans Unicode"/>
              </a:rPr>
              <a:t>the </a:t>
            </a:r>
            <a:r>
              <a:rPr sz="3250" spc="-55" dirty="0">
                <a:latin typeface="Lucida Sans Unicode"/>
                <a:cs typeface="Lucida Sans Unicode"/>
              </a:rPr>
              <a:t>previous </a:t>
            </a:r>
            <a:r>
              <a:rPr sz="3250" spc="-35" dirty="0">
                <a:latin typeface="Lucida Sans Unicode"/>
                <a:cs typeface="Lucida Sans Unicode"/>
              </a:rPr>
              <a:t>method </a:t>
            </a:r>
            <a:r>
              <a:rPr sz="3250" spc="-50" dirty="0">
                <a:latin typeface="Lucida Sans Unicode"/>
                <a:cs typeface="Lucida Sans Unicode"/>
              </a:rPr>
              <a:t>while </a:t>
            </a:r>
            <a:r>
              <a:rPr sz="3250" spc="-45" dirty="0">
                <a:latin typeface="Lucida Sans Unicode"/>
                <a:cs typeface="Lucida Sans Unicode"/>
              </a:rPr>
              <a:t> 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200" dirty="0">
                <a:latin typeface="Lucida Sans Unicode"/>
                <a:cs typeface="Lucida Sans Unicode"/>
              </a:rPr>
              <a:t>k</a:t>
            </a:r>
            <a:r>
              <a:rPr sz="3250" spc="-120" dirty="0">
                <a:latin typeface="Lucida Sans Unicode"/>
                <a:cs typeface="Lucida Sans Unicode"/>
              </a:rPr>
              <a:t>i</a:t>
            </a:r>
            <a:r>
              <a:rPr sz="3250" spc="-30" dirty="0">
                <a:latin typeface="Lucida Sans Unicode"/>
                <a:cs typeface="Lucida Sans Unicode"/>
              </a:rPr>
              <a:t>n</a:t>
            </a:r>
            <a:r>
              <a:rPr sz="3250" spc="-250" dirty="0">
                <a:latin typeface="Lucida Sans Unicode"/>
                <a:cs typeface="Lucida Sans Unicode"/>
              </a:rPr>
              <a:t>g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70" dirty="0">
                <a:latin typeface="Lucida Sans Unicode"/>
                <a:cs typeface="Lucida Sans Unicode"/>
              </a:rPr>
              <a:t>tt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30" dirty="0">
                <a:latin typeface="Lucida Sans Unicode"/>
                <a:cs typeface="Lucida Sans Unicode"/>
              </a:rPr>
              <a:t>n</a:t>
            </a:r>
            <a:r>
              <a:rPr sz="3250" spc="-60" dirty="0">
                <a:latin typeface="Lucida Sans Unicode"/>
                <a:cs typeface="Lucida Sans Unicode"/>
              </a:rPr>
              <a:t>d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30" dirty="0">
                <a:latin typeface="Lucida Sans Unicode"/>
                <a:cs typeface="Lucida Sans Unicode"/>
              </a:rPr>
              <a:t>n</a:t>
            </a:r>
            <a:r>
              <a:rPr sz="3250" spc="-125" dirty="0">
                <a:latin typeface="Lucida Sans Unicode"/>
                <a:cs typeface="Lucida Sans Unicode"/>
              </a:rPr>
              <a:t>c</a:t>
            </a:r>
            <a:r>
              <a:rPr sz="3250" spc="10" dirty="0">
                <a:latin typeface="Lucida Sans Unicode"/>
                <a:cs typeface="Lucida Sans Unicode"/>
              </a:rPr>
              <a:t>e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30" dirty="0">
                <a:latin typeface="Lucida Sans Unicode"/>
                <a:cs typeface="Lucida Sans Unicode"/>
              </a:rPr>
              <a:t>u</a:t>
            </a:r>
            <a:r>
              <a:rPr sz="3250" spc="-114" dirty="0">
                <a:latin typeface="Lucida Sans Unicode"/>
                <a:cs typeface="Lucida Sans Unicode"/>
              </a:rPr>
              <a:t>s</a:t>
            </a:r>
            <a:r>
              <a:rPr sz="3250" spc="-120" dirty="0">
                <a:latin typeface="Lucida Sans Unicode"/>
                <a:cs typeface="Lucida Sans Unicode"/>
              </a:rPr>
              <a:t>i</a:t>
            </a:r>
            <a:r>
              <a:rPr sz="3250" spc="-30" dirty="0">
                <a:latin typeface="Lucida Sans Unicode"/>
                <a:cs typeface="Lucida Sans Unicode"/>
              </a:rPr>
              <a:t>n</a:t>
            </a:r>
            <a:r>
              <a:rPr sz="3250" spc="-250" dirty="0">
                <a:latin typeface="Lucida Sans Unicode"/>
                <a:cs typeface="Lucida Sans Unicode"/>
              </a:rPr>
              <a:t>g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40" dirty="0">
                <a:latin typeface="Lucida Sans Unicode"/>
                <a:cs typeface="Lucida Sans Unicode"/>
              </a:rPr>
              <a:t>o</a:t>
            </a:r>
            <a:r>
              <a:rPr sz="3250" spc="-120" dirty="0">
                <a:latin typeface="Lucida Sans Unicode"/>
                <a:cs typeface="Lucida Sans Unicode"/>
              </a:rPr>
              <a:t>l</a:t>
            </a:r>
            <a:r>
              <a:rPr sz="3250" spc="-55" dirty="0">
                <a:latin typeface="Lucida Sans Unicode"/>
                <a:cs typeface="Lucida Sans Unicode"/>
              </a:rPr>
              <a:t>d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20" dirty="0">
                <a:latin typeface="Lucida Sans Unicode"/>
                <a:cs typeface="Lucida Sans Unicode"/>
              </a:rPr>
              <a:t>m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30" dirty="0">
                <a:latin typeface="Lucida Sans Unicode"/>
                <a:cs typeface="Lucida Sans Unicode"/>
              </a:rPr>
              <a:t>h</a:t>
            </a:r>
            <a:r>
              <a:rPr sz="3250" spc="-40" dirty="0">
                <a:latin typeface="Lucida Sans Unicode"/>
                <a:cs typeface="Lucida Sans Unicode"/>
              </a:rPr>
              <a:t>o</a:t>
            </a:r>
            <a:r>
              <a:rPr sz="3250" spc="-55" dirty="0">
                <a:latin typeface="Lucida Sans Unicode"/>
                <a:cs typeface="Lucida Sans Unicode"/>
              </a:rPr>
              <a:t>d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15" dirty="0">
                <a:latin typeface="Lucida Sans Unicode"/>
                <a:cs typeface="Lucida Sans Unicode"/>
              </a:rPr>
              <a:t>w</a:t>
            </a:r>
            <a:r>
              <a:rPr sz="3250" spc="-30" dirty="0">
                <a:latin typeface="Lucida Sans Unicode"/>
                <a:cs typeface="Lucida Sans Unicode"/>
              </a:rPr>
              <a:t>h</a:t>
            </a:r>
            <a:r>
              <a:rPr sz="3250" spc="-120" dirty="0">
                <a:latin typeface="Lucida Sans Unicode"/>
                <a:cs typeface="Lucida Sans Unicode"/>
              </a:rPr>
              <a:t>i</a:t>
            </a:r>
            <a:r>
              <a:rPr sz="3250" spc="-125" dirty="0">
                <a:latin typeface="Lucida Sans Unicode"/>
                <a:cs typeface="Lucida Sans Unicode"/>
              </a:rPr>
              <a:t>c</a:t>
            </a:r>
            <a:r>
              <a:rPr sz="3250" spc="-25" dirty="0">
                <a:latin typeface="Lucida Sans Unicode"/>
                <a:cs typeface="Lucida Sans Unicode"/>
              </a:rPr>
              <a:t>h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125" dirty="0">
                <a:latin typeface="Lucida Sans Unicode"/>
                <a:cs typeface="Lucida Sans Unicode"/>
              </a:rPr>
              <a:t>c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30" dirty="0">
                <a:latin typeface="Lucida Sans Unicode"/>
                <a:cs typeface="Lucida Sans Unicode"/>
              </a:rPr>
              <a:t>u</a:t>
            </a:r>
            <a:r>
              <a:rPr sz="3250" spc="-114" dirty="0">
                <a:latin typeface="Lucida Sans Unicode"/>
                <a:cs typeface="Lucida Sans Unicode"/>
              </a:rPr>
              <a:t>s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40" dirty="0">
                <a:latin typeface="Lucida Sans Unicode"/>
                <a:cs typeface="Lucida Sans Unicode"/>
              </a:rPr>
              <a:t>d  </a:t>
            </a:r>
            <a:r>
              <a:rPr sz="3250" spc="-25" dirty="0">
                <a:latin typeface="Lucida Sans Unicode"/>
                <a:cs typeface="Lucida Sans Unicode"/>
              </a:rPr>
              <a:t>many</a:t>
            </a:r>
            <a:r>
              <a:rPr sz="3250" spc="-190" dirty="0">
                <a:latin typeface="Lucida Sans Unicode"/>
                <a:cs typeface="Lucida Sans Unicode"/>
              </a:rPr>
              <a:t> </a:t>
            </a:r>
            <a:r>
              <a:rPr sz="3250" spc="-55" dirty="0">
                <a:latin typeface="Lucida Sans Unicode"/>
                <a:cs typeface="Lucida Sans Unicode"/>
              </a:rPr>
              <a:t>troubles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55" dirty="0">
                <a:latin typeface="Lucida Sans Unicode"/>
                <a:cs typeface="Lucida Sans Unicode"/>
              </a:rPr>
              <a:t>to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60" dirty="0">
                <a:latin typeface="Lucida Sans Unicode"/>
                <a:cs typeface="Lucida Sans Unicode"/>
              </a:rPr>
              <a:t>most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70" dirty="0">
                <a:latin typeface="Lucida Sans Unicode"/>
                <a:cs typeface="Lucida Sans Unicode"/>
              </a:rPr>
              <a:t>of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30" dirty="0">
                <a:latin typeface="Lucida Sans Unicode"/>
                <a:cs typeface="Lucida Sans Unicode"/>
              </a:rPr>
              <a:t>the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85" dirty="0">
                <a:latin typeface="Lucida Sans Unicode"/>
                <a:cs typeface="Lucida Sans Unicode"/>
              </a:rPr>
              <a:t>institutions.</a:t>
            </a:r>
            <a:endParaRPr sz="3250" dirty="0">
              <a:latin typeface="Lucida Sans Unicode"/>
              <a:cs typeface="Lucida Sans Unicode"/>
            </a:endParaRPr>
          </a:p>
          <a:p>
            <a:pPr marL="12700" marR="5080">
              <a:lnSpc>
                <a:spcPct val="115399"/>
              </a:lnSpc>
            </a:pPr>
            <a:r>
              <a:rPr sz="3250" spc="-265" dirty="0">
                <a:latin typeface="Lucida Sans Unicode"/>
                <a:cs typeface="Lucida Sans Unicode"/>
              </a:rPr>
              <a:t>T</a:t>
            </a:r>
            <a:r>
              <a:rPr sz="3250" spc="-30" dirty="0">
                <a:latin typeface="Lucida Sans Unicode"/>
                <a:cs typeface="Lucida Sans Unicode"/>
              </a:rPr>
              <a:t>h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10" dirty="0">
                <a:latin typeface="Lucida Sans Unicode"/>
                <a:cs typeface="Lucida Sans Unicode"/>
              </a:rPr>
              <a:t>r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95" dirty="0">
                <a:latin typeface="Lucida Sans Unicode"/>
                <a:cs typeface="Lucida Sans Unicode"/>
              </a:rPr>
              <a:t>f</a:t>
            </a:r>
            <a:r>
              <a:rPr sz="3250" spc="-40" dirty="0">
                <a:latin typeface="Lucida Sans Unicode"/>
                <a:cs typeface="Lucida Sans Unicode"/>
              </a:rPr>
              <a:t>o</a:t>
            </a:r>
            <a:r>
              <a:rPr sz="3250" spc="-10" dirty="0">
                <a:latin typeface="Lucida Sans Unicode"/>
                <a:cs typeface="Lucida Sans Unicode"/>
              </a:rPr>
              <a:t>r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235" dirty="0">
                <a:latin typeface="Lucida Sans Unicode"/>
                <a:cs typeface="Lucida Sans Unicode"/>
              </a:rPr>
              <a:t>,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30" dirty="0">
                <a:latin typeface="Lucida Sans Unicode"/>
                <a:cs typeface="Lucida Sans Unicode"/>
              </a:rPr>
              <a:t>h</a:t>
            </a:r>
            <a:r>
              <a:rPr sz="3250" spc="10" dirty="0">
                <a:latin typeface="Lucida Sans Unicode"/>
                <a:cs typeface="Lucida Sans Unicode"/>
              </a:rPr>
              <a:t>e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95" dirty="0">
                <a:latin typeface="Lucida Sans Unicode"/>
                <a:cs typeface="Lucida Sans Unicode"/>
              </a:rPr>
              <a:t>f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125" dirty="0">
                <a:latin typeface="Lucida Sans Unicode"/>
                <a:cs typeface="Lucida Sans Unicode"/>
              </a:rPr>
              <a:t>c</a:t>
            </a:r>
            <a:r>
              <a:rPr sz="3250" spc="-120" dirty="0">
                <a:latin typeface="Lucida Sans Unicode"/>
                <a:cs typeface="Lucida Sans Unicode"/>
              </a:rPr>
              <a:t>i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120" dirty="0">
                <a:latin typeface="Lucida Sans Unicode"/>
                <a:cs typeface="Lucida Sans Unicode"/>
              </a:rPr>
              <a:t>l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10" dirty="0">
                <a:latin typeface="Lucida Sans Unicode"/>
                <a:cs typeface="Lucida Sans Unicode"/>
              </a:rPr>
              <a:t>r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125" dirty="0">
                <a:latin typeface="Lucida Sans Unicode"/>
                <a:cs typeface="Lucida Sans Unicode"/>
              </a:rPr>
              <a:t>c</a:t>
            </a:r>
            <a:r>
              <a:rPr sz="3250" spc="-40" dirty="0">
                <a:latin typeface="Lucida Sans Unicode"/>
                <a:cs typeface="Lucida Sans Unicode"/>
              </a:rPr>
              <a:t>o</a:t>
            </a:r>
            <a:r>
              <a:rPr sz="3250" spc="-254" dirty="0">
                <a:latin typeface="Lucida Sans Unicode"/>
                <a:cs typeface="Lucida Sans Unicode"/>
              </a:rPr>
              <a:t>g</a:t>
            </a:r>
            <a:r>
              <a:rPr sz="3250" spc="-30" dirty="0">
                <a:latin typeface="Lucida Sans Unicode"/>
                <a:cs typeface="Lucida Sans Unicode"/>
              </a:rPr>
              <a:t>n</a:t>
            </a:r>
            <a:r>
              <a:rPr sz="3250" spc="-120" dirty="0">
                <a:latin typeface="Lucida Sans Unicode"/>
                <a:cs typeface="Lucida Sans Unicode"/>
              </a:rPr>
              <a:t>i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120" dirty="0">
                <a:latin typeface="Lucida Sans Unicode"/>
                <a:cs typeface="Lucida Sans Unicode"/>
              </a:rPr>
              <a:t>i</a:t>
            </a:r>
            <a:r>
              <a:rPr sz="3250" spc="-40" dirty="0">
                <a:latin typeface="Lucida Sans Unicode"/>
                <a:cs typeface="Lucida Sans Unicode"/>
              </a:rPr>
              <a:t>o</a:t>
            </a:r>
            <a:r>
              <a:rPr sz="3250" spc="-25" dirty="0">
                <a:latin typeface="Lucida Sans Unicode"/>
                <a:cs typeface="Lucida Sans Unicode"/>
              </a:rPr>
              <a:t>n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95" dirty="0">
                <a:latin typeface="Lucida Sans Unicode"/>
                <a:cs typeface="Lucida Sans Unicode"/>
              </a:rPr>
              <a:t>f</a:t>
            </a:r>
            <a:r>
              <a:rPr sz="3250" spc="5" dirty="0">
                <a:latin typeface="Lucida Sans Unicode"/>
                <a:cs typeface="Lucida Sans Unicode"/>
              </a:rPr>
              <a:t>ea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30" dirty="0">
                <a:latin typeface="Lucida Sans Unicode"/>
                <a:cs typeface="Lucida Sans Unicode"/>
              </a:rPr>
              <a:t>u</a:t>
            </a:r>
            <a:r>
              <a:rPr sz="3250" spc="-10" dirty="0">
                <a:latin typeface="Lucida Sans Unicode"/>
                <a:cs typeface="Lucida Sans Unicode"/>
              </a:rPr>
              <a:t>r</a:t>
            </a:r>
            <a:r>
              <a:rPr sz="3250" spc="10" dirty="0">
                <a:latin typeface="Lucida Sans Unicode"/>
                <a:cs typeface="Lucida Sans Unicode"/>
              </a:rPr>
              <a:t>e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20" dirty="0">
                <a:latin typeface="Lucida Sans Unicode"/>
                <a:cs typeface="Lucida Sans Unicode"/>
              </a:rPr>
              <a:t>m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30" dirty="0">
                <a:latin typeface="Lucida Sans Unicode"/>
                <a:cs typeface="Lucida Sans Unicode"/>
              </a:rPr>
              <a:t>h</a:t>
            </a:r>
            <a:r>
              <a:rPr sz="3250" spc="-40" dirty="0">
                <a:latin typeface="Lucida Sans Unicode"/>
                <a:cs typeface="Lucida Sans Unicode"/>
              </a:rPr>
              <a:t>o</a:t>
            </a:r>
            <a:r>
              <a:rPr sz="3250" spc="-55" dirty="0">
                <a:latin typeface="Lucida Sans Unicode"/>
                <a:cs typeface="Lucida Sans Unicode"/>
              </a:rPr>
              <a:t>d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120" dirty="0">
                <a:latin typeface="Lucida Sans Unicode"/>
                <a:cs typeface="Lucida Sans Unicode"/>
              </a:rPr>
              <a:t>i</a:t>
            </a:r>
            <a:r>
              <a:rPr sz="3250" spc="-80" dirty="0">
                <a:latin typeface="Lucida Sans Unicode"/>
                <a:cs typeface="Lucida Sans Unicode"/>
              </a:rPr>
              <a:t>s  </a:t>
            </a:r>
            <a:r>
              <a:rPr sz="3250" spc="-114" dirty="0">
                <a:latin typeface="Lucida Sans Unicode"/>
                <a:cs typeface="Lucida Sans Unicode"/>
              </a:rPr>
              <a:t>s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125" dirty="0">
                <a:latin typeface="Lucida Sans Unicode"/>
                <a:cs typeface="Lucida Sans Unicode"/>
              </a:rPr>
              <a:t>c</a:t>
            </a:r>
            <a:r>
              <a:rPr sz="3250" spc="-30" dirty="0">
                <a:latin typeface="Lucida Sans Unicode"/>
                <a:cs typeface="Lucida Sans Unicode"/>
              </a:rPr>
              <a:t>u</a:t>
            </a:r>
            <a:r>
              <a:rPr sz="3250" spc="-10" dirty="0">
                <a:latin typeface="Lucida Sans Unicode"/>
                <a:cs typeface="Lucida Sans Unicode"/>
              </a:rPr>
              <a:t>r</a:t>
            </a:r>
            <a:r>
              <a:rPr sz="3250" spc="10" dirty="0">
                <a:latin typeface="Lucida Sans Unicode"/>
                <a:cs typeface="Lucida Sans Unicode"/>
              </a:rPr>
              <a:t>e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30" dirty="0">
                <a:latin typeface="Lucida Sans Unicode"/>
                <a:cs typeface="Lucida Sans Unicode"/>
              </a:rPr>
              <a:t>n</a:t>
            </a:r>
            <a:r>
              <a:rPr sz="3250" spc="-40" dirty="0">
                <a:latin typeface="Lucida Sans Unicode"/>
                <a:cs typeface="Lucida Sans Unicode"/>
              </a:rPr>
              <a:t>o</a:t>
            </a:r>
            <a:r>
              <a:rPr sz="3250" spc="-30" dirty="0">
                <a:latin typeface="Lucida Sans Unicode"/>
                <a:cs typeface="Lucida Sans Unicode"/>
              </a:rPr>
              <a:t>u</a:t>
            </a:r>
            <a:r>
              <a:rPr sz="3250" spc="-254" dirty="0">
                <a:latin typeface="Lucida Sans Unicode"/>
                <a:cs typeface="Lucida Sans Unicode"/>
              </a:rPr>
              <a:t>g</a:t>
            </a:r>
            <a:r>
              <a:rPr sz="3250" spc="-30" dirty="0">
                <a:latin typeface="Lucida Sans Unicode"/>
                <a:cs typeface="Lucida Sans Unicode"/>
              </a:rPr>
              <a:t>h</a:t>
            </a:r>
            <a:r>
              <a:rPr sz="3250" spc="-235" dirty="0">
                <a:latin typeface="Lucida Sans Unicode"/>
                <a:cs typeface="Lucida Sans Unicode"/>
              </a:rPr>
              <a:t>,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10" dirty="0">
                <a:latin typeface="Lucida Sans Unicode"/>
                <a:cs typeface="Lucida Sans Unicode"/>
              </a:rPr>
              <a:t>r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120" dirty="0">
                <a:latin typeface="Lucida Sans Unicode"/>
                <a:cs typeface="Lucida Sans Unicode"/>
              </a:rPr>
              <a:t>li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60" dirty="0">
                <a:latin typeface="Lucida Sans Unicode"/>
                <a:cs typeface="Lucida Sans Unicode"/>
              </a:rPr>
              <a:t>b</a:t>
            </a:r>
            <a:r>
              <a:rPr sz="3250" spc="-120" dirty="0">
                <a:latin typeface="Lucida Sans Unicode"/>
                <a:cs typeface="Lucida Sans Unicode"/>
              </a:rPr>
              <a:t>l</a:t>
            </a:r>
            <a:r>
              <a:rPr sz="3250" spc="10" dirty="0">
                <a:latin typeface="Lucida Sans Unicode"/>
                <a:cs typeface="Lucida Sans Unicode"/>
              </a:rPr>
              <a:t>e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30" dirty="0">
                <a:latin typeface="Lucida Sans Unicode"/>
                <a:cs typeface="Lucida Sans Unicode"/>
              </a:rPr>
              <a:t>n</a:t>
            </a:r>
            <a:r>
              <a:rPr sz="3250" spc="-55" dirty="0">
                <a:latin typeface="Lucida Sans Unicode"/>
                <a:cs typeface="Lucida Sans Unicode"/>
              </a:rPr>
              <a:t>d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60" dirty="0">
                <a:latin typeface="Lucida Sans Unicode"/>
                <a:cs typeface="Lucida Sans Unicode"/>
              </a:rPr>
              <a:t>v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120" dirty="0">
                <a:latin typeface="Lucida Sans Unicode"/>
                <a:cs typeface="Lucida Sans Unicode"/>
              </a:rPr>
              <a:t>il</a:t>
            </a:r>
            <a:r>
              <a:rPr sz="3250" spc="5" dirty="0">
                <a:latin typeface="Lucida Sans Unicode"/>
                <a:cs typeface="Lucida Sans Unicode"/>
              </a:rPr>
              <a:t>a</a:t>
            </a:r>
            <a:r>
              <a:rPr sz="3250" spc="-60" dirty="0">
                <a:latin typeface="Lucida Sans Unicode"/>
                <a:cs typeface="Lucida Sans Unicode"/>
              </a:rPr>
              <a:t>b</a:t>
            </a:r>
            <a:r>
              <a:rPr sz="3250" spc="-120" dirty="0">
                <a:latin typeface="Lucida Sans Unicode"/>
                <a:cs typeface="Lucida Sans Unicode"/>
              </a:rPr>
              <a:t>l</a:t>
            </a:r>
            <a:r>
              <a:rPr sz="3250" spc="10" dirty="0">
                <a:latin typeface="Lucida Sans Unicode"/>
                <a:cs typeface="Lucida Sans Unicode"/>
              </a:rPr>
              <a:t>e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95" dirty="0">
                <a:latin typeface="Lucida Sans Unicode"/>
                <a:cs typeface="Lucida Sans Unicode"/>
              </a:rPr>
              <a:t>f</a:t>
            </a:r>
            <a:r>
              <a:rPr sz="3250" spc="-40" dirty="0">
                <a:latin typeface="Lucida Sans Unicode"/>
                <a:cs typeface="Lucida Sans Unicode"/>
              </a:rPr>
              <a:t>o</a:t>
            </a:r>
            <a:r>
              <a:rPr sz="3250" spc="-5" dirty="0">
                <a:latin typeface="Lucida Sans Unicode"/>
                <a:cs typeface="Lucida Sans Unicode"/>
              </a:rPr>
              <a:t>r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30" dirty="0">
                <a:latin typeface="Lucida Sans Unicode"/>
                <a:cs typeface="Lucida Sans Unicode"/>
              </a:rPr>
              <a:t>u</a:t>
            </a:r>
            <a:r>
              <a:rPr sz="3250" spc="-114" dirty="0">
                <a:latin typeface="Lucida Sans Unicode"/>
                <a:cs typeface="Lucida Sans Unicode"/>
              </a:rPr>
              <a:t>s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165" dirty="0">
                <a:latin typeface="Lucida Sans Unicode"/>
                <a:cs typeface="Lucida Sans Unicode"/>
              </a:rPr>
              <a:t>.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35" dirty="0">
                <a:latin typeface="Lucida Sans Unicode"/>
                <a:cs typeface="Lucida Sans Unicode"/>
              </a:rPr>
              <a:t>I</a:t>
            </a:r>
            <a:r>
              <a:rPr sz="3250" spc="-65" dirty="0">
                <a:latin typeface="Lucida Sans Unicode"/>
                <a:cs typeface="Lucida Sans Unicode"/>
              </a:rPr>
              <a:t>t  </a:t>
            </a:r>
            <a:r>
              <a:rPr sz="3250" spc="-55" dirty="0">
                <a:latin typeface="Lucida Sans Unicode"/>
                <a:cs typeface="Lucida Sans Unicode"/>
              </a:rPr>
              <a:t>saves </a:t>
            </a:r>
            <a:r>
              <a:rPr sz="3250" spc="-50" dirty="0">
                <a:latin typeface="Lucida Sans Unicode"/>
                <a:cs typeface="Lucida Sans Unicode"/>
              </a:rPr>
              <a:t>time </a:t>
            </a:r>
            <a:r>
              <a:rPr sz="3250" spc="-25" dirty="0">
                <a:latin typeface="Lucida Sans Unicode"/>
                <a:cs typeface="Lucida Sans Unicode"/>
              </a:rPr>
              <a:t>and </a:t>
            </a:r>
            <a:r>
              <a:rPr sz="3250" spc="-75" dirty="0">
                <a:latin typeface="Lucida Sans Unicode"/>
                <a:cs typeface="Lucida Sans Unicode"/>
              </a:rPr>
              <a:t>lot </a:t>
            </a:r>
            <a:r>
              <a:rPr sz="3250" spc="-70" dirty="0">
                <a:latin typeface="Lucida Sans Unicode"/>
                <a:cs typeface="Lucida Sans Unicode"/>
              </a:rPr>
              <a:t>of </a:t>
            </a:r>
            <a:r>
              <a:rPr sz="3250" spc="-80" dirty="0">
                <a:latin typeface="Lucida Sans Unicode"/>
                <a:cs typeface="Lucida Sans Unicode"/>
              </a:rPr>
              <a:t>effort, </a:t>
            </a:r>
            <a:r>
              <a:rPr sz="3250" spc="-70" dirty="0">
                <a:latin typeface="Lucida Sans Unicode"/>
                <a:cs typeface="Lucida Sans Unicode"/>
              </a:rPr>
              <a:t>especially </a:t>
            </a:r>
            <a:r>
              <a:rPr sz="3250" spc="-110" dirty="0">
                <a:latin typeface="Lucida Sans Unicode"/>
                <a:cs typeface="Lucida Sans Unicode"/>
              </a:rPr>
              <a:t>if </a:t>
            </a:r>
            <a:r>
              <a:rPr sz="3250" spc="-95" dirty="0">
                <a:latin typeface="Lucida Sans Unicode"/>
                <a:cs typeface="Lucida Sans Unicode"/>
              </a:rPr>
              <a:t>it </a:t>
            </a:r>
            <a:r>
              <a:rPr sz="3250" spc="-114" dirty="0">
                <a:latin typeface="Lucida Sans Unicode"/>
                <a:cs typeface="Lucida Sans Unicode"/>
              </a:rPr>
              <a:t>is </a:t>
            </a:r>
            <a:r>
              <a:rPr sz="3250" spc="10" dirty="0">
                <a:latin typeface="Lucida Sans Unicode"/>
                <a:cs typeface="Lucida Sans Unicode"/>
              </a:rPr>
              <a:t>a </a:t>
            </a:r>
            <a:r>
              <a:rPr sz="3250" spc="15" dirty="0">
                <a:latin typeface="Lucida Sans Unicode"/>
                <a:cs typeface="Lucida Sans Unicode"/>
              </a:rPr>
              <a:t> </a:t>
            </a:r>
            <a:r>
              <a:rPr sz="3250" spc="-120" dirty="0">
                <a:latin typeface="Lucida Sans Unicode"/>
                <a:cs typeface="Lucida Sans Unicode"/>
              </a:rPr>
              <a:t>l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125" dirty="0">
                <a:latin typeface="Lucida Sans Unicode"/>
                <a:cs typeface="Lucida Sans Unicode"/>
              </a:rPr>
              <a:t>c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30" dirty="0">
                <a:latin typeface="Lucida Sans Unicode"/>
                <a:cs typeface="Lucida Sans Unicode"/>
              </a:rPr>
              <a:t>u</a:t>
            </a:r>
            <a:r>
              <a:rPr sz="3250" spc="-10" dirty="0">
                <a:latin typeface="Lucida Sans Unicode"/>
                <a:cs typeface="Lucida Sans Unicode"/>
              </a:rPr>
              <a:t>r</a:t>
            </a:r>
            <a:r>
              <a:rPr sz="3250" spc="10" dirty="0">
                <a:latin typeface="Lucida Sans Unicode"/>
                <a:cs typeface="Lucida Sans Unicode"/>
              </a:rPr>
              <a:t>e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15" dirty="0">
                <a:latin typeface="Lucida Sans Unicode"/>
                <a:cs typeface="Lucida Sans Unicode"/>
              </a:rPr>
              <a:t>w</a:t>
            </a:r>
            <a:r>
              <a:rPr sz="3250" spc="-120" dirty="0">
                <a:latin typeface="Lucida Sans Unicode"/>
                <a:cs typeface="Lucida Sans Unicode"/>
              </a:rPr>
              <a:t>i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25" dirty="0">
                <a:latin typeface="Lucida Sans Unicode"/>
                <a:cs typeface="Lucida Sans Unicode"/>
              </a:rPr>
              <a:t>h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30" dirty="0">
                <a:latin typeface="Lucida Sans Unicode"/>
                <a:cs typeface="Lucida Sans Unicode"/>
              </a:rPr>
              <a:t>hu</a:t>
            </a:r>
            <a:r>
              <a:rPr sz="3250" spc="-254" dirty="0">
                <a:latin typeface="Lucida Sans Unicode"/>
                <a:cs typeface="Lucida Sans Unicode"/>
              </a:rPr>
              <a:t>g</a:t>
            </a:r>
            <a:r>
              <a:rPr sz="3250" spc="10" dirty="0">
                <a:latin typeface="Lucida Sans Unicode"/>
                <a:cs typeface="Lucida Sans Unicode"/>
              </a:rPr>
              <a:t>e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30" dirty="0">
                <a:latin typeface="Lucida Sans Unicode"/>
                <a:cs typeface="Lucida Sans Unicode"/>
              </a:rPr>
              <a:t>nu</a:t>
            </a:r>
            <a:r>
              <a:rPr sz="3250" spc="-20" dirty="0">
                <a:latin typeface="Lucida Sans Unicode"/>
                <a:cs typeface="Lucida Sans Unicode"/>
              </a:rPr>
              <a:t>m</a:t>
            </a:r>
            <a:r>
              <a:rPr sz="3250" spc="-60" dirty="0">
                <a:latin typeface="Lucida Sans Unicode"/>
                <a:cs typeface="Lucida Sans Unicode"/>
              </a:rPr>
              <a:t>b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5" dirty="0">
                <a:latin typeface="Lucida Sans Unicode"/>
                <a:cs typeface="Lucida Sans Unicode"/>
              </a:rPr>
              <a:t>r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40" dirty="0">
                <a:latin typeface="Lucida Sans Unicode"/>
                <a:cs typeface="Lucida Sans Unicode"/>
              </a:rPr>
              <a:t>o</a:t>
            </a:r>
            <a:r>
              <a:rPr sz="3250" spc="-95" dirty="0">
                <a:latin typeface="Lucida Sans Unicode"/>
                <a:cs typeface="Lucida Sans Unicode"/>
              </a:rPr>
              <a:t>f</a:t>
            </a:r>
            <a:r>
              <a:rPr sz="3250" spc="-185" dirty="0">
                <a:latin typeface="Lucida Sans Unicode"/>
                <a:cs typeface="Lucida Sans Unicode"/>
              </a:rPr>
              <a:t> </a:t>
            </a:r>
            <a:r>
              <a:rPr sz="3250" spc="-114" dirty="0">
                <a:latin typeface="Lucida Sans Unicode"/>
                <a:cs typeface="Lucida Sans Unicode"/>
              </a:rPr>
              <a:t>s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30" dirty="0">
                <a:latin typeface="Lucida Sans Unicode"/>
                <a:cs typeface="Lucida Sans Unicode"/>
              </a:rPr>
              <a:t>u</a:t>
            </a:r>
            <a:r>
              <a:rPr sz="3250" spc="-60" dirty="0">
                <a:latin typeface="Lucida Sans Unicode"/>
                <a:cs typeface="Lucida Sans Unicode"/>
              </a:rPr>
              <a:t>d</a:t>
            </a:r>
            <a:r>
              <a:rPr sz="3250" spc="5" dirty="0">
                <a:latin typeface="Lucida Sans Unicode"/>
                <a:cs typeface="Lucida Sans Unicode"/>
              </a:rPr>
              <a:t>e</a:t>
            </a:r>
            <a:r>
              <a:rPr sz="3250" spc="-30" dirty="0">
                <a:latin typeface="Lucida Sans Unicode"/>
                <a:cs typeface="Lucida Sans Unicode"/>
              </a:rPr>
              <a:t>n</a:t>
            </a:r>
            <a:r>
              <a:rPr sz="3250" spc="-70" dirty="0">
                <a:latin typeface="Lucida Sans Unicode"/>
                <a:cs typeface="Lucida Sans Unicode"/>
              </a:rPr>
              <a:t>t</a:t>
            </a:r>
            <a:r>
              <a:rPr sz="3250" spc="-110" dirty="0">
                <a:latin typeface="Lucida Sans Unicode"/>
                <a:cs typeface="Lucida Sans Unicode"/>
              </a:rPr>
              <a:t>s</a:t>
            </a:r>
            <a:endParaRPr sz="3250" dirty="0">
              <a:latin typeface="Lucida Sans Unicode"/>
              <a:cs typeface="Lucida Sans Unicod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8133" y="1389256"/>
            <a:ext cx="13002260" cy="7955280"/>
            <a:chOff x="268133" y="1389256"/>
            <a:chExt cx="13002260" cy="7955280"/>
          </a:xfrm>
        </p:grpSpPr>
        <p:sp>
          <p:nvSpPr>
            <p:cNvPr id="11" name="object 11"/>
            <p:cNvSpPr/>
            <p:nvPr/>
          </p:nvSpPr>
          <p:spPr>
            <a:xfrm>
              <a:off x="268133" y="9301162"/>
              <a:ext cx="13002260" cy="0"/>
            </a:xfrm>
            <a:custGeom>
              <a:avLst/>
              <a:gdLst/>
              <a:ahLst/>
              <a:cxnLst/>
              <a:rect l="l" t="t" r="r" b="b"/>
              <a:pathLst>
                <a:path w="13002260">
                  <a:moveTo>
                    <a:pt x="0" y="0"/>
                  </a:moveTo>
                  <a:lnTo>
                    <a:pt x="13001742" y="0"/>
                  </a:lnTo>
                </a:path>
              </a:pathLst>
            </a:custGeom>
            <a:ln w="857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35757" y="1974365"/>
              <a:ext cx="5306060" cy="0"/>
            </a:xfrm>
            <a:custGeom>
              <a:avLst/>
              <a:gdLst/>
              <a:ahLst/>
              <a:cxnLst/>
              <a:rect l="l" t="t" r="r" b="b"/>
              <a:pathLst>
                <a:path w="5306059">
                  <a:moveTo>
                    <a:pt x="0" y="0"/>
                  </a:moveTo>
                  <a:lnTo>
                    <a:pt x="5305544" y="0"/>
                  </a:lnTo>
                </a:path>
              </a:pathLst>
            </a:custGeom>
            <a:ln w="47624">
              <a:solidFill>
                <a:srgbClr val="0F0E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5257" y="1879115"/>
              <a:ext cx="190499" cy="1904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1301" y="1879115"/>
              <a:ext cx="190499" cy="1904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545255" y="1389265"/>
              <a:ext cx="4905375" cy="1210945"/>
            </a:xfrm>
            <a:custGeom>
              <a:avLst/>
              <a:gdLst/>
              <a:ahLst/>
              <a:cxnLst/>
              <a:rect l="l" t="t" r="r" b="b"/>
              <a:pathLst>
                <a:path w="4905375" h="1210945">
                  <a:moveTo>
                    <a:pt x="4905172" y="605307"/>
                  </a:moveTo>
                  <a:lnTo>
                    <a:pt x="4511637" y="0"/>
                  </a:lnTo>
                  <a:lnTo>
                    <a:pt x="748487" y="0"/>
                  </a:lnTo>
                  <a:lnTo>
                    <a:pt x="748487" y="1003"/>
                  </a:lnTo>
                  <a:lnTo>
                    <a:pt x="0" y="1003"/>
                  </a:lnTo>
                  <a:lnTo>
                    <a:pt x="666775" y="605891"/>
                  </a:lnTo>
                  <a:lnTo>
                    <a:pt x="0" y="1210487"/>
                  </a:lnTo>
                  <a:lnTo>
                    <a:pt x="833615" y="1210487"/>
                  </a:lnTo>
                  <a:lnTo>
                    <a:pt x="834682" y="1209509"/>
                  </a:lnTo>
                  <a:lnTo>
                    <a:pt x="4511637" y="1209509"/>
                  </a:lnTo>
                  <a:lnTo>
                    <a:pt x="4905172" y="605307"/>
                  </a:lnTo>
                  <a:close/>
                </a:path>
              </a:pathLst>
            </a:custGeom>
            <a:solidFill>
              <a:srgbClr val="BCCC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309971" y="1620522"/>
            <a:ext cx="3736340" cy="690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350" spc="-60" dirty="0">
                <a:latin typeface="Tahoma"/>
                <a:cs typeface="Tahoma"/>
              </a:rPr>
              <a:t>CONCLUSION</a:t>
            </a:r>
            <a:endParaRPr sz="4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878" y="9254156"/>
            <a:ext cx="8115300" cy="885825"/>
          </a:xfrm>
          <a:custGeom>
            <a:avLst/>
            <a:gdLst/>
            <a:ahLst/>
            <a:cxnLst/>
            <a:rect l="l" t="t" r="r" b="b"/>
            <a:pathLst>
              <a:path w="8115300" h="885825">
                <a:moveTo>
                  <a:pt x="8114899" y="0"/>
                </a:moveTo>
                <a:lnTo>
                  <a:pt x="8114899" y="885824"/>
                </a:lnTo>
                <a:lnTo>
                  <a:pt x="0" y="885824"/>
                </a:lnTo>
                <a:lnTo>
                  <a:pt x="0" y="0"/>
                </a:lnTo>
                <a:lnTo>
                  <a:pt x="8114899" y="0"/>
                </a:lnTo>
                <a:close/>
              </a:path>
            </a:pathLst>
          </a:custGeom>
          <a:solidFill>
            <a:srgbClr val="EC9C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17445" y="9234492"/>
            <a:ext cx="7048500" cy="0"/>
          </a:xfrm>
          <a:custGeom>
            <a:avLst/>
            <a:gdLst/>
            <a:ahLst/>
            <a:cxnLst/>
            <a:rect l="l" t="t" r="r" b="b"/>
            <a:pathLst>
              <a:path w="7048500">
                <a:moveTo>
                  <a:pt x="0" y="0"/>
                </a:moveTo>
                <a:lnTo>
                  <a:pt x="7048505" y="0"/>
                </a:lnTo>
              </a:path>
            </a:pathLst>
          </a:custGeom>
          <a:ln w="47624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6194" y="1804083"/>
            <a:ext cx="10797540" cy="6948170"/>
          </a:xfrm>
          <a:custGeom>
            <a:avLst/>
            <a:gdLst/>
            <a:ahLst/>
            <a:cxnLst/>
            <a:rect l="l" t="t" r="r" b="b"/>
            <a:pathLst>
              <a:path w="10797540" h="6948170">
                <a:moveTo>
                  <a:pt x="114425" y="6314387"/>
                </a:moveTo>
                <a:lnTo>
                  <a:pt x="0" y="0"/>
                </a:lnTo>
                <a:lnTo>
                  <a:pt x="10797119" y="0"/>
                </a:lnTo>
                <a:lnTo>
                  <a:pt x="10797119" y="6306531"/>
                </a:lnTo>
                <a:lnTo>
                  <a:pt x="1000823" y="6306531"/>
                </a:lnTo>
                <a:lnTo>
                  <a:pt x="362988" y="6306607"/>
                </a:lnTo>
                <a:lnTo>
                  <a:pt x="114425" y="6314387"/>
                </a:lnTo>
                <a:close/>
              </a:path>
              <a:path w="10797540" h="6948170">
                <a:moveTo>
                  <a:pt x="4417045" y="6787371"/>
                </a:moveTo>
                <a:lnTo>
                  <a:pt x="4372431" y="6786376"/>
                </a:lnTo>
                <a:lnTo>
                  <a:pt x="4327223" y="6784295"/>
                </a:lnTo>
                <a:lnTo>
                  <a:pt x="4281450" y="6781180"/>
                </a:lnTo>
                <a:lnTo>
                  <a:pt x="4235144" y="6777084"/>
                </a:lnTo>
                <a:lnTo>
                  <a:pt x="4188336" y="6772059"/>
                </a:lnTo>
                <a:lnTo>
                  <a:pt x="4141055" y="6766160"/>
                </a:lnTo>
                <a:lnTo>
                  <a:pt x="4093331" y="6759437"/>
                </a:lnTo>
                <a:lnTo>
                  <a:pt x="4045197" y="6751946"/>
                </a:lnTo>
                <a:lnTo>
                  <a:pt x="3996681" y="6743737"/>
                </a:lnTo>
                <a:lnTo>
                  <a:pt x="3947815" y="6734864"/>
                </a:lnTo>
                <a:lnTo>
                  <a:pt x="3898629" y="6725381"/>
                </a:lnTo>
                <a:lnTo>
                  <a:pt x="3849152" y="6715339"/>
                </a:lnTo>
                <a:lnTo>
                  <a:pt x="3749453" y="6693792"/>
                </a:lnTo>
                <a:lnTo>
                  <a:pt x="3648961" y="6670645"/>
                </a:lnTo>
                <a:lnTo>
                  <a:pt x="2993254" y="6510415"/>
                </a:lnTo>
                <a:lnTo>
                  <a:pt x="2894579" y="6488751"/>
                </a:lnTo>
                <a:lnTo>
                  <a:pt x="2797183" y="6469082"/>
                </a:lnTo>
                <a:lnTo>
                  <a:pt x="1866148" y="6349057"/>
                </a:lnTo>
                <a:lnTo>
                  <a:pt x="1000823" y="6306531"/>
                </a:lnTo>
                <a:lnTo>
                  <a:pt x="10797119" y="6306531"/>
                </a:lnTo>
                <a:lnTo>
                  <a:pt x="10797119" y="6593583"/>
                </a:lnTo>
                <a:lnTo>
                  <a:pt x="6160644" y="6593583"/>
                </a:lnTo>
                <a:lnTo>
                  <a:pt x="6113585" y="6593788"/>
                </a:lnTo>
                <a:lnTo>
                  <a:pt x="6067703" y="6594567"/>
                </a:lnTo>
                <a:lnTo>
                  <a:pt x="6022916" y="6595896"/>
                </a:lnTo>
                <a:lnTo>
                  <a:pt x="5979137" y="6597746"/>
                </a:lnTo>
                <a:lnTo>
                  <a:pt x="5936283" y="6600094"/>
                </a:lnTo>
                <a:lnTo>
                  <a:pt x="5894269" y="6602913"/>
                </a:lnTo>
                <a:lnTo>
                  <a:pt x="5853010" y="6606177"/>
                </a:lnTo>
                <a:lnTo>
                  <a:pt x="5812422" y="6609861"/>
                </a:lnTo>
                <a:lnTo>
                  <a:pt x="5772420" y="6613939"/>
                </a:lnTo>
                <a:lnTo>
                  <a:pt x="5693837" y="6623172"/>
                </a:lnTo>
                <a:lnTo>
                  <a:pt x="5616583" y="6633672"/>
                </a:lnTo>
                <a:lnTo>
                  <a:pt x="5501717" y="6651343"/>
                </a:lnTo>
                <a:lnTo>
                  <a:pt x="5100131" y="6718524"/>
                </a:lnTo>
                <a:lnTo>
                  <a:pt x="4965251" y="6738480"/>
                </a:lnTo>
                <a:lnTo>
                  <a:pt x="4869522" y="6751088"/>
                </a:lnTo>
                <a:lnTo>
                  <a:pt x="4768358" y="6762899"/>
                </a:lnTo>
                <a:lnTo>
                  <a:pt x="4661083" y="6773707"/>
                </a:lnTo>
                <a:lnTo>
                  <a:pt x="4547018" y="6783306"/>
                </a:lnTo>
                <a:lnTo>
                  <a:pt x="4504369" y="6785888"/>
                </a:lnTo>
                <a:lnTo>
                  <a:pt x="4461035" y="6787226"/>
                </a:lnTo>
                <a:lnTo>
                  <a:pt x="4417045" y="6787371"/>
                </a:lnTo>
                <a:close/>
              </a:path>
              <a:path w="10797540" h="6948170">
                <a:moveTo>
                  <a:pt x="10797119" y="6947670"/>
                </a:moveTo>
                <a:lnTo>
                  <a:pt x="10473708" y="6946159"/>
                </a:lnTo>
                <a:lnTo>
                  <a:pt x="9623715" y="6921081"/>
                </a:lnTo>
                <a:lnTo>
                  <a:pt x="8427501" y="6841619"/>
                </a:lnTo>
                <a:lnTo>
                  <a:pt x="7065427" y="6676953"/>
                </a:lnTo>
                <a:lnTo>
                  <a:pt x="6990546" y="6665450"/>
                </a:lnTo>
                <a:lnTo>
                  <a:pt x="6848041" y="6645300"/>
                </a:lnTo>
                <a:lnTo>
                  <a:pt x="6714645" y="6628789"/>
                </a:lnTo>
                <a:lnTo>
                  <a:pt x="6589683" y="6615709"/>
                </a:lnTo>
                <a:lnTo>
                  <a:pt x="6530154" y="6610392"/>
                </a:lnTo>
                <a:lnTo>
                  <a:pt x="6472479" y="6605855"/>
                </a:lnTo>
                <a:lnTo>
                  <a:pt x="6416574" y="6602073"/>
                </a:lnTo>
                <a:lnTo>
                  <a:pt x="6362355" y="6599020"/>
                </a:lnTo>
                <a:lnTo>
                  <a:pt x="6309737" y="6596670"/>
                </a:lnTo>
                <a:lnTo>
                  <a:pt x="6258636" y="6594998"/>
                </a:lnTo>
                <a:lnTo>
                  <a:pt x="6208966" y="6593977"/>
                </a:lnTo>
                <a:lnTo>
                  <a:pt x="6160644" y="6593583"/>
                </a:lnTo>
                <a:lnTo>
                  <a:pt x="10797119" y="6593583"/>
                </a:lnTo>
                <a:lnTo>
                  <a:pt x="10797119" y="6947670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07415">
              <a:lnSpc>
                <a:spcPct val="115399"/>
              </a:lnSpc>
              <a:spcBef>
                <a:spcPts val="100"/>
              </a:spcBef>
            </a:pPr>
            <a:r>
              <a:rPr spc="-5" dirty="0"/>
              <a:t>Some</a:t>
            </a:r>
            <a:r>
              <a:rPr spc="-185" dirty="0"/>
              <a:t> </a:t>
            </a:r>
            <a:r>
              <a:rPr spc="-70" dirty="0"/>
              <a:t>of</a:t>
            </a:r>
            <a:r>
              <a:rPr spc="-190" dirty="0"/>
              <a:t> </a:t>
            </a:r>
            <a:r>
              <a:rPr spc="-30" dirty="0"/>
              <a:t>the</a:t>
            </a:r>
            <a:r>
              <a:rPr spc="-185" dirty="0"/>
              <a:t> </a:t>
            </a:r>
            <a:r>
              <a:rPr spc="-40" dirty="0"/>
              <a:t>future</a:t>
            </a:r>
            <a:r>
              <a:rPr spc="-185" dirty="0"/>
              <a:t> </a:t>
            </a:r>
            <a:r>
              <a:rPr spc="-35" dirty="0"/>
              <a:t>enhancements</a:t>
            </a:r>
            <a:r>
              <a:rPr spc="-185" dirty="0"/>
              <a:t> </a:t>
            </a:r>
            <a:r>
              <a:rPr spc="-40" dirty="0"/>
              <a:t>that</a:t>
            </a:r>
            <a:r>
              <a:rPr spc="-185" dirty="0"/>
              <a:t> </a:t>
            </a:r>
            <a:r>
              <a:rPr spc="-50" dirty="0"/>
              <a:t>can</a:t>
            </a:r>
            <a:r>
              <a:rPr spc="-185" dirty="0"/>
              <a:t> </a:t>
            </a:r>
            <a:r>
              <a:rPr spc="-25" dirty="0"/>
              <a:t>be </a:t>
            </a:r>
            <a:r>
              <a:rPr spc="-1010" dirty="0"/>
              <a:t> </a:t>
            </a:r>
            <a:r>
              <a:rPr spc="-60" dirty="0"/>
              <a:t>d</a:t>
            </a:r>
            <a:r>
              <a:rPr spc="-40" dirty="0"/>
              <a:t>o</a:t>
            </a:r>
            <a:r>
              <a:rPr spc="-30" dirty="0"/>
              <a:t>n</a:t>
            </a:r>
            <a:r>
              <a:rPr spc="10" dirty="0"/>
              <a:t>e</a:t>
            </a:r>
            <a:r>
              <a:rPr spc="-185" dirty="0"/>
              <a:t> </a:t>
            </a:r>
            <a:r>
              <a:rPr spc="-70" dirty="0"/>
              <a:t>t</a:t>
            </a:r>
            <a:r>
              <a:rPr spc="-35" dirty="0"/>
              <a:t>o</a:t>
            </a:r>
            <a:r>
              <a:rPr spc="-185" dirty="0"/>
              <a:t> </a:t>
            </a:r>
            <a:r>
              <a:rPr spc="-70" dirty="0"/>
              <a:t>t</a:t>
            </a:r>
            <a:r>
              <a:rPr spc="-30" dirty="0"/>
              <a:t>h</a:t>
            </a:r>
            <a:r>
              <a:rPr spc="-120" dirty="0"/>
              <a:t>i</a:t>
            </a:r>
            <a:r>
              <a:rPr spc="-110" dirty="0"/>
              <a:t>s</a:t>
            </a:r>
            <a:r>
              <a:rPr spc="-185" dirty="0"/>
              <a:t> </a:t>
            </a:r>
            <a:r>
              <a:rPr spc="-114" dirty="0"/>
              <a:t>s</a:t>
            </a:r>
            <a:r>
              <a:rPr spc="-70" dirty="0"/>
              <a:t>y</a:t>
            </a:r>
            <a:r>
              <a:rPr spc="-114" dirty="0"/>
              <a:t>s</a:t>
            </a:r>
            <a:r>
              <a:rPr spc="-70" dirty="0"/>
              <a:t>t</a:t>
            </a:r>
            <a:r>
              <a:rPr spc="5" dirty="0"/>
              <a:t>e</a:t>
            </a:r>
            <a:r>
              <a:rPr spc="-15" dirty="0"/>
              <a:t>m</a:t>
            </a:r>
            <a:r>
              <a:rPr spc="-185" dirty="0"/>
              <a:t> </a:t>
            </a:r>
            <a:r>
              <a:rPr spc="5" dirty="0"/>
              <a:t>a</a:t>
            </a:r>
            <a:r>
              <a:rPr spc="-10" dirty="0"/>
              <a:t>r</a:t>
            </a:r>
            <a:r>
              <a:rPr spc="10" dirty="0"/>
              <a:t>e</a:t>
            </a:r>
            <a:r>
              <a:rPr spc="-185" dirty="0"/>
              <a:t> </a:t>
            </a:r>
            <a:r>
              <a:rPr spc="5" dirty="0"/>
              <a:t>a</a:t>
            </a:r>
            <a:r>
              <a:rPr spc="-110" dirty="0"/>
              <a:t>s</a:t>
            </a:r>
            <a:r>
              <a:rPr spc="-185" dirty="0"/>
              <a:t> </a:t>
            </a:r>
            <a:r>
              <a:rPr spc="-95" dirty="0"/>
              <a:t>f</a:t>
            </a:r>
            <a:r>
              <a:rPr spc="-40" dirty="0"/>
              <a:t>o</a:t>
            </a:r>
            <a:r>
              <a:rPr spc="-120" dirty="0"/>
              <a:t>ll</a:t>
            </a:r>
            <a:r>
              <a:rPr spc="-40" dirty="0"/>
              <a:t>o</a:t>
            </a:r>
            <a:r>
              <a:rPr spc="15" dirty="0"/>
              <a:t>w</a:t>
            </a:r>
            <a:r>
              <a:rPr spc="-114" dirty="0"/>
              <a:t>s</a:t>
            </a:r>
            <a:r>
              <a:rPr spc="-165" dirty="0"/>
              <a:t>:</a:t>
            </a:r>
          </a:p>
          <a:p>
            <a:pPr marL="12700" marR="5080">
              <a:lnSpc>
                <a:spcPct val="115399"/>
              </a:lnSpc>
            </a:pPr>
            <a:r>
              <a:rPr spc="-75" dirty="0"/>
              <a:t>F</a:t>
            </a:r>
            <a:r>
              <a:rPr spc="5" dirty="0"/>
              <a:t>a</a:t>
            </a:r>
            <a:r>
              <a:rPr spc="-125" dirty="0"/>
              <a:t>c</a:t>
            </a:r>
            <a:r>
              <a:rPr spc="-120" dirty="0"/>
              <a:t>ili</a:t>
            </a:r>
            <a:r>
              <a:rPr spc="-70" dirty="0"/>
              <a:t>t</a:t>
            </a:r>
            <a:r>
              <a:rPr spc="-65" dirty="0"/>
              <a:t>y</a:t>
            </a:r>
            <a:r>
              <a:rPr spc="-185" dirty="0"/>
              <a:t> </a:t>
            </a:r>
            <a:r>
              <a:rPr spc="-40" dirty="0"/>
              <a:t>o</a:t>
            </a:r>
            <a:r>
              <a:rPr spc="-95" dirty="0"/>
              <a:t>f</a:t>
            </a:r>
            <a:r>
              <a:rPr spc="-185" dirty="0"/>
              <a:t> </a:t>
            </a:r>
            <a:r>
              <a:rPr spc="-75" dirty="0"/>
              <a:t>D</a:t>
            </a:r>
            <a:r>
              <a:rPr spc="5" dirty="0"/>
              <a:t>e</a:t>
            </a:r>
            <a:r>
              <a:rPr spc="-95" dirty="0"/>
              <a:t>f</a:t>
            </a:r>
            <a:r>
              <a:rPr spc="5" dirty="0"/>
              <a:t>a</a:t>
            </a:r>
            <a:r>
              <a:rPr spc="-30" dirty="0"/>
              <a:t>u</a:t>
            </a:r>
            <a:r>
              <a:rPr spc="-120" dirty="0"/>
              <a:t>l</a:t>
            </a:r>
            <a:r>
              <a:rPr spc="-70" dirty="0"/>
              <a:t>t</a:t>
            </a:r>
            <a:r>
              <a:rPr spc="5" dirty="0"/>
              <a:t>e</a:t>
            </a:r>
            <a:r>
              <a:rPr spc="-5" dirty="0"/>
              <a:t>r</a:t>
            </a:r>
            <a:r>
              <a:rPr spc="-185" dirty="0"/>
              <a:t> </a:t>
            </a:r>
            <a:r>
              <a:rPr spc="-120" dirty="0"/>
              <a:t>li</a:t>
            </a:r>
            <a:r>
              <a:rPr spc="-114" dirty="0"/>
              <a:t>s</a:t>
            </a:r>
            <a:r>
              <a:rPr spc="-70" dirty="0"/>
              <a:t>t</a:t>
            </a:r>
            <a:r>
              <a:rPr spc="-185" dirty="0"/>
              <a:t> </a:t>
            </a:r>
            <a:r>
              <a:rPr spc="-120" dirty="0"/>
              <a:t>i</a:t>
            </a:r>
            <a:r>
              <a:rPr spc="-25" dirty="0"/>
              <a:t>n</a:t>
            </a:r>
            <a:r>
              <a:rPr spc="-185" dirty="0"/>
              <a:t> </a:t>
            </a:r>
            <a:r>
              <a:rPr spc="15" dirty="0"/>
              <a:t>w</a:t>
            </a:r>
            <a:r>
              <a:rPr spc="-30" dirty="0"/>
              <a:t>h</a:t>
            </a:r>
            <a:r>
              <a:rPr spc="-120" dirty="0"/>
              <a:t>i</a:t>
            </a:r>
            <a:r>
              <a:rPr spc="-125" dirty="0"/>
              <a:t>c</a:t>
            </a:r>
            <a:r>
              <a:rPr spc="-25" dirty="0"/>
              <a:t>h</a:t>
            </a:r>
            <a:r>
              <a:rPr spc="-185" dirty="0"/>
              <a:t> </a:t>
            </a:r>
            <a:r>
              <a:rPr spc="-114" dirty="0"/>
              <a:t>s</a:t>
            </a:r>
            <a:r>
              <a:rPr spc="-70" dirty="0"/>
              <a:t>y</a:t>
            </a:r>
            <a:r>
              <a:rPr spc="-114" dirty="0"/>
              <a:t>s</a:t>
            </a:r>
            <a:r>
              <a:rPr spc="-70" dirty="0"/>
              <a:t>t</a:t>
            </a:r>
            <a:r>
              <a:rPr spc="5" dirty="0"/>
              <a:t>e</a:t>
            </a:r>
            <a:r>
              <a:rPr spc="-15" dirty="0"/>
              <a:t>m</a:t>
            </a:r>
            <a:r>
              <a:rPr spc="-185" dirty="0"/>
              <a:t> </a:t>
            </a:r>
            <a:r>
              <a:rPr spc="-30" dirty="0"/>
              <a:t>u</a:t>
            </a:r>
            <a:r>
              <a:rPr spc="-60" dirty="0"/>
              <a:t>pd</a:t>
            </a:r>
            <a:r>
              <a:rPr spc="5" dirty="0"/>
              <a:t>a</a:t>
            </a:r>
            <a:r>
              <a:rPr spc="-70" dirty="0"/>
              <a:t>t</a:t>
            </a:r>
            <a:r>
              <a:rPr spc="10" dirty="0"/>
              <a:t>e</a:t>
            </a:r>
            <a:r>
              <a:rPr spc="-185" dirty="0"/>
              <a:t> </a:t>
            </a:r>
            <a:r>
              <a:rPr spc="-70" dirty="0"/>
              <a:t>t</a:t>
            </a:r>
            <a:r>
              <a:rPr spc="-30" dirty="0"/>
              <a:t>h</a:t>
            </a:r>
            <a:r>
              <a:rPr spc="5" dirty="0"/>
              <a:t>e  </a:t>
            </a:r>
            <a:r>
              <a:rPr spc="-40" dirty="0"/>
              <a:t>defaulter</a:t>
            </a:r>
            <a:r>
              <a:rPr spc="-190" dirty="0"/>
              <a:t> </a:t>
            </a:r>
            <a:r>
              <a:rPr spc="-65" dirty="0"/>
              <a:t>student.</a:t>
            </a:r>
          </a:p>
          <a:p>
            <a:pPr marL="12700" marR="774700">
              <a:lnSpc>
                <a:spcPct val="115399"/>
              </a:lnSpc>
            </a:pPr>
            <a:r>
              <a:rPr spc="-75" dirty="0"/>
              <a:t>F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-185" dirty="0"/>
              <a:t> </a:t>
            </a:r>
            <a:r>
              <a:rPr spc="-114" dirty="0"/>
              <a:t>s</a:t>
            </a:r>
            <a:r>
              <a:rPr spc="-70" dirty="0"/>
              <a:t>t</a:t>
            </a:r>
            <a:r>
              <a:rPr spc="-30" dirty="0"/>
              <a:t>u</a:t>
            </a:r>
            <a:r>
              <a:rPr spc="-60" dirty="0"/>
              <a:t>d</a:t>
            </a:r>
            <a:r>
              <a:rPr spc="5" dirty="0"/>
              <a:t>e</a:t>
            </a:r>
            <a:r>
              <a:rPr spc="-30" dirty="0"/>
              <a:t>n</a:t>
            </a:r>
            <a:r>
              <a:rPr spc="-70" dirty="0"/>
              <a:t>t</a:t>
            </a:r>
            <a:r>
              <a:rPr spc="-114" dirty="0"/>
              <a:t>s</a:t>
            </a:r>
            <a:r>
              <a:rPr spc="-235" dirty="0"/>
              <a:t>,</a:t>
            </a:r>
            <a:r>
              <a:rPr spc="-185" dirty="0"/>
              <a:t> </a:t>
            </a:r>
            <a:r>
              <a:rPr spc="15" dirty="0"/>
              <a:t>w</a:t>
            </a:r>
            <a:r>
              <a:rPr spc="10" dirty="0"/>
              <a:t>e</a:t>
            </a:r>
            <a:r>
              <a:rPr spc="-185" dirty="0"/>
              <a:t> </a:t>
            </a:r>
            <a:r>
              <a:rPr spc="-125" dirty="0"/>
              <a:t>c</a:t>
            </a:r>
            <a:r>
              <a:rPr spc="5" dirty="0"/>
              <a:t>a</a:t>
            </a:r>
            <a:r>
              <a:rPr spc="-25" dirty="0"/>
              <a:t>n</a:t>
            </a:r>
            <a:r>
              <a:rPr spc="-185" dirty="0"/>
              <a:t> </a:t>
            </a:r>
            <a:r>
              <a:rPr spc="-60" dirty="0"/>
              <a:t>d</a:t>
            </a:r>
            <a:r>
              <a:rPr spc="5" dirty="0"/>
              <a:t>e</a:t>
            </a:r>
            <a:r>
              <a:rPr spc="-60" dirty="0"/>
              <a:t>v</a:t>
            </a:r>
            <a:r>
              <a:rPr spc="5" dirty="0"/>
              <a:t>e</a:t>
            </a:r>
            <a:r>
              <a:rPr spc="-120" dirty="0"/>
              <a:t>l</a:t>
            </a:r>
            <a:r>
              <a:rPr spc="-40" dirty="0"/>
              <a:t>o</a:t>
            </a:r>
            <a:r>
              <a:rPr spc="-55" dirty="0"/>
              <a:t>p</a:t>
            </a:r>
            <a:r>
              <a:rPr spc="-185" dirty="0"/>
              <a:t> </a:t>
            </a:r>
            <a:r>
              <a:rPr spc="10" dirty="0"/>
              <a:t>a</a:t>
            </a:r>
            <a:r>
              <a:rPr spc="-185" dirty="0"/>
              <a:t> </a:t>
            </a:r>
            <a:r>
              <a:rPr spc="-60" dirty="0"/>
              <a:t>d</a:t>
            </a:r>
            <a:r>
              <a:rPr spc="5" dirty="0"/>
              <a:t>e</a:t>
            </a:r>
            <a:r>
              <a:rPr spc="-60" dirty="0"/>
              <a:t>d</a:t>
            </a:r>
            <a:r>
              <a:rPr spc="-120" dirty="0"/>
              <a:t>i</a:t>
            </a:r>
            <a:r>
              <a:rPr spc="-125" dirty="0"/>
              <a:t>c</a:t>
            </a:r>
            <a:r>
              <a:rPr spc="5" dirty="0"/>
              <a:t>a</a:t>
            </a:r>
            <a:r>
              <a:rPr spc="-70" dirty="0"/>
              <a:t>t</a:t>
            </a:r>
            <a:r>
              <a:rPr spc="5" dirty="0"/>
              <a:t>e</a:t>
            </a:r>
            <a:r>
              <a:rPr spc="-55" dirty="0"/>
              <a:t>d</a:t>
            </a:r>
            <a:r>
              <a:rPr spc="-185" dirty="0"/>
              <a:t> </a:t>
            </a:r>
            <a:r>
              <a:rPr spc="-120" dirty="0"/>
              <a:t>l</a:t>
            </a:r>
            <a:r>
              <a:rPr spc="-40" dirty="0"/>
              <a:t>o</a:t>
            </a:r>
            <a:r>
              <a:rPr spc="-254" dirty="0"/>
              <a:t>g</a:t>
            </a:r>
            <a:r>
              <a:rPr spc="-120" dirty="0"/>
              <a:t>i</a:t>
            </a:r>
            <a:r>
              <a:rPr spc="-15" dirty="0"/>
              <a:t>n  </a:t>
            </a:r>
            <a:r>
              <a:rPr spc="-60" dirty="0"/>
              <a:t>p</a:t>
            </a:r>
            <a:r>
              <a:rPr spc="5" dirty="0"/>
              <a:t>a</a:t>
            </a:r>
            <a:r>
              <a:rPr spc="-254" dirty="0"/>
              <a:t>g</a:t>
            </a:r>
            <a:r>
              <a:rPr spc="10" dirty="0"/>
              <a:t>e</a:t>
            </a:r>
            <a:r>
              <a:rPr spc="-185" dirty="0"/>
              <a:t> </a:t>
            </a:r>
            <a:r>
              <a:rPr spc="-120" dirty="0"/>
              <a:t>i</a:t>
            </a:r>
            <a:r>
              <a:rPr spc="-25" dirty="0"/>
              <a:t>n</a:t>
            </a:r>
            <a:r>
              <a:rPr spc="-185" dirty="0"/>
              <a:t> </a:t>
            </a:r>
            <a:r>
              <a:rPr spc="15" dirty="0"/>
              <a:t>w</a:t>
            </a:r>
            <a:r>
              <a:rPr spc="-30" dirty="0"/>
              <a:t>h</a:t>
            </a:r>
            <a:r>
              <a:rPr spc="-120" dirty="0"/>
              <a:t>i</a:t>
            </a:r>
            <a:r>
              <a:rPr spc="-125" dirty="0"/>
              <a:t>c</a:t>
            </a:r>
            <a:r>
              <a:rPr spc="-25" dirty="0"/>
              <a:t>h</a:t>
            </a:r>
            <a:r>
              <a:rPr spc="-185" dirty="0"/>
              <a:t> </a:t>
            </a:r>
            <a:r>
              <a:rPr spc="-70" dirty="0"/>
              <a:t>t</a:t>
            </a:r>
            <a:r>
              <a:rPr spc="-30" dirty="0"/>
              <a:t>h</a:t>
            </a:r>
            <a:r>
              <a:rPr spc="5" dirty="0"/>
              <a:t>e</a:t>
            </a:r>
            <a:r>
              <a:rPr spc="-65" dirty="0"/>
              <a:t>y</a:t>
            </a:r>
            <a:r>
              <a:rPr spc="-185" dirty="0"/>
              <a:t> </a:t>
            </a:r>
            <a:r>
              <a:rPr spc="-125" dirty="0"/>
              <a:t>c</a:t>
            </a:r>
            <a:r>
              <a:rPr spc="5" dirty="0"/>
              <a:t>a</a:t>
            </a:r>
            <a:r>
              <a:rPr spc="-25" dirty="0"/>
              <a:t>n</a:t>
            </a:r>
            <a:r>
              <a:rPr spc="-185" dirty="0"/>
              <a:t> </a:t>
            </a:r>
            <a:r>
              <a:rPr spc="-114" dirty="0"/>
              <a:t>s</a:t>
            </a:r>
            <a:r>
              <a:rPr spc="5" dirty="0"/>
              <a:t>e</a:t>
            </a:r>
            <a:r>
              <a:rPr spc="10" dirty="0"/>
              <a:t>e</a:t>
            </a:r>
            <a:r>
              <a:rPr spc="-185" dirty="0"/>
              <a:t> </a:t>
            </a:r>
            <a:r>
              <a:rPr spc="-70" dirty="0"/>
              <a:t>t</a:t>
            </a:r>
            <a:r>
              <a:rPr spc="-30" dirty="0"/>
              <a:t>h</a:t>
            </a:r>
            <a:r>
              <a:rPr spc="5" dirty="0"/>
              <a:t>e</a:t>
            </a:r>
            <a:r>
              <a:rPr spc="-120" dirty="0"/>
              <a:t>i</a:t>
            </a:r>
            <a:r>
              <a:rPr spc="-5" dirty="0"/>
              <a:t>r</a:t>
            </a:r>
            <a:r>
              <a:rPr spc="-185" dirty="0"/>
              <a:t> </a:t>
            </a:r>
            <a:r>
              <a:rPr spc="-60" dirty="0"/>
              <a:t>d</a:t>
            </a:r>
            <a:r>
              <a:rPr spc="5" dirty="0"/>
              <a:t>e</a:t>
            </a:r>
            <a:r>
              <a:rPr spc="-70" dirty="0"/>
              <a:t>t</a:t>
            </a:r>
            <a:r>
              <a:rPr spc="5" dirty="0"/>
              <a:t>a</a:t>
            </a:r>
            <a:r>
              <a:rPr spc="-120" dirty="0"/>
              <a:t>il</a:t>
            </a:r>
            <a:r>
              <a:rPr spc="-110" dirty="0"/>
              <a:t>s</a:t>
            </a:r>
            <a:r>
              <a:rPr spc="-185" dirty="0"/>
              <a:t> </a:t>
            </a:r>
            <a:r>
              <a:rPr spc="5" dirty="0"/>
              <a:t>a</a:t>
            </a:r>
            <a:r>
              <a:rPr spc="-30" dirty="0"/>
              <a:t>n</a:t>
            </a:r>
            <a:r>
              <a:rPr spc="-40" dirty="0"/>
              <a:t>d  </a:t>
            </a:r>
            <a:r>
              <a:rPr spc="-35" dirty="0"/>
              <a:t>attendance</a:t>
            </a:r>
            <a:r>
              <a:rPr spc="-190" dirty="0"/>
              <a:t> </a:t>
            </a:r>
            <a:r>
              <a:rPr spc="-40" dirty="0"/>
              <a:t>record</a:t>
            </a:r>
          </a:p>
          <a:p>
            <a:pPr marL="12700" marR="406400">
              <a:lnSpc>
                <a:spcPct val="115399"/>
              </a:lnSpc>
            </a:pPr>
            <a:r>
              <a:rPr spc="-30" dirty="0"/>
              <a:t>In</a:t>
            </a:r>
            <a:r>
              <a:rPr spc="-185" dirty="0"/>
              <a:t> </a:t>
            </a:r>
            <a:r>
              <a:rPr spc="-40" dirty="0"/>
              <a:t>future</a:t>
            </a:r>
            <a:r>
              <a:rPr spc="-180" dirty="0"/>
              <a:t> </a:t>
            </a:r>
            <a:r>
              <a:rPr spc="15" dirty="0"/>
              <a:t>we</a:t>
            </a:r>
            <a:r>
              <a:rPr spc="-180" dirty="0"/>
              <a:t> </a:t>
            </a:r>
            <a:r>
              <a:rPr spc="-50" dirty="0"/>
              <a:t>can</a:t>
            </a:r>
            <a:r>
              <a:rPr spc="-180" dirty="0"/>
              <a:t> </a:t>
            </a:r>
            <a:r>
              <a:rPr spc="-35" dirty="0"/>
              <a:t>update</a:t>
            </a:r>
            <a:r>
              <a:rPr spc="-180" dirty="0"/>
              <a:t> </a:t>
            </a:r>
            <a:r>
              <a:rPr spc="-30" dirty="0"/>
              <a:t>the</a:t>
            </a:r>
            <a:r>
              <a:rPr spc="-180" dirty="0"/>
              <a:t> </a:t>
            </a:r>
            <a:r>
              <a:rPr spc="-55" dirty="0"/>
              <a:t>modules</a:t>
            </a:r>
            <a:r>
              <a:rPr spc="-180" dirty="0"/>
              <a:t> </a:t>
            </a:r>
            <a:r>
              <a:rPr spc="-110" dirty="0"/>
              <a:t>like</a:t>
            </a:r>
            <a:r>
              <a:rPr spc="-180" dirty="0"/>
              <a:t> </a:t>
            </a:r>
            <a:r>
              <a:rPr spc="-70" dirty="0"/>
              <a:t>notices </a:t>
            </a:r>
            <a:r>
              <a:rPr spc="-1010" dirty="0"/>
              <a:t> </a:t>
            </a:r>
            <a:r>
              <a:rPr spc="-45" dirty="0"/>
              <a:t>for</a:t>
            </a:r>
            <a:r>
              <a:rPr spc="-190" dirty="0"/>
              <a:t> </a:t>
            </a:r>
            <a:r>
              <a:rPr spc="-55" dirty="0"/>
              <a:t>student</a:t>
            </a:r>
            <a:r>
              <a:rPr spc="-185" dirty="0"/>
              <a:t> </a:t>
            </a:r>
            <a:r>
              <a:rPr spc="-25" dirty="0"/>
              <a:t>and</a:t>
            </a:r>
            <a:r>
              <a:rPr spc="-185" dirty="0"/>
              <a:t> </a:t>
            </a:r>
            <a:r>
              <a:rPr spc="-25" dirty="0"/>
              <a:t>many</a:t>
            </a:r>
            <a:r>
              <a:rPr spc="-190" dirty="0"/>
              <a:t> </a:t>
            </a:r>
            <a:r>
              <a:rPr spc="-45" dirty="0"/>
              <a:t>more.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6"/>
            <a:ext cx="12430760" cy="2707005"/>
            <a:chOff x="0" y="6"/>
            <a:chExt cx="12430760" cy="270700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1701" y="1028705"/>
              <a:ext cx="4914899" cy="7715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679046" y="1868447"/>
              <a:ext cx="751840" cy="838200"/>
            </a:xfrm>
            <a:custGeom>
              <a:avLst/>
              <a:gdLst/>
              <a:ahLst/>
              <a:cxnLst/>
              <a:rect l="l" t="t" r="r" b="b"/>
              <a:pathLst>
                <a:path w="751840" h="838200">
                  <a:moveTo>
                    <a:pt x="493349" y="838199"/>
                  </a:moveTo>
                  <a:lnTo>
                    <a:pt x="306739" y="582646"/>
                  </a:lnTo>
                  <a:lnTo>
                    <a:pt x="180193" y="838021"/>
                  </a:lnTo>
                  <a:lnTo>
                    <a:pt x="241684" y="521249"/>
                  </a:lnTo>
                  <a:lnTo>
                    <a:pt x="0" y="484589"/>
                  </a:lnTo>
                  <a:lnTo>
                    <a:pt x="216909" y="419099"/>
                  </a:lnTo>
                  <a:lnTo>
                    <a:pt x="0" y="239714"/>
                  </a:lnTo>
                  <a:lnTo>
                    <a:pt x="235445" y="312856"/>
                  </a:lnTo>
                  <a:lnTo>
                    <a:pt x="306739" y="0"/>
                  </a:lnTo>
                  <a:lnTo>
                    <a:pt x="410292" y="312856"/>
                  </a:lnTo>
                  <a:lnTo>
                    <a:pt x="548779" y="156428"/>
                  </a:lnTo>
                  <a:lnTo>
                    <a:pt x="501726" y="361974"/>
                  </a:lnTo>
                  <a:lnTo>
                    <a:pt x="751430" y="361974"/>
                  </a:lnTo>
                  <a:lnTo>
                    <a:pt x="493349" y="521427"/>
                  </a:lnTo>
                  <a:lnTo>
                    <a:pt x="665343" y="637992"/>
                  </a:lnTo>
                  <a:lnTo>
                    <a:pt x="456454" y="613434"/>
                  </a:lnTo>
                  <a:lnTo>
                    <a:pt x="493349" y="838199"/>
                  </a:lnTo>
                  <a:close/>
                </a:path>
              </a:pathLst>
            </a:custGeom>
            <a:solidFill>
              <a:srgbClr val="FECB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"/>
              <a:ext cx="2411095" cy="1978025"/>
            </a:xfrm>
            <a:custGeom>
              <a:avLst/>
              <a:gdLst/>
              <a:ahLst/>
              <a:cxnLst/>
              <a:rect l="l" t="t" r="r" b="b"/>
              <a:pathLst>
                <a:path w="2411095" h="1978025">
                  <a:moveTo>
                    <a:pt x="531068" y="1977701"/>
                  </a:moveTo>
                  <a:lnTo>
                    <a:pt x="492784" y="1957400"/>
                  </a:lnTo>
                  <a:lnTo>
                    <a:pt x="473717" y="1912163"/>
                  </a:lnTo>
                  <a:lnTo>
                    <a:pt x="455043" y="1866759"/>
                  </a:lnTo>
                  <a:lnTo>
                    <a:pt x="436612" y="1821251"/>
                  </a:lnTo>
                  <a:lnTo>
                    <a:pt x="418272" y="1775704"/>
                  </a:lnTo>
                  <a:lnTo>
                    <a:pt x="399874" y="1730182"/>
                  </a:lnTo>
                  <a:lnTo>
                    <a:pt x="414908" y="1719034"/>
                  </a:lnTo>
                  <a:lnTo>
                    <a:pt x="429313" y="1707340"/>
                  </a:lnTo>
                  <a:lnTo>
                    <a:pt x="438192" y="1692608"/>
                  </a:lnTo>
                  <a:lnTo>
                    <a:pt x="436649" y="1672347"/>
                  </a:lnTo>
                  <a:lnTo>
                    <a:pt x="425456" y="1654975"/>
                  </a:lnTo>
                  <a:lnTo>
                    <a:pt x="409294" y="1646287"/>
                  </a:lnTo>
                  <a:lnTo>
                    <a:pt x="390227" y="1642967"/>
                  </a:lnTo>
                  <a:lnTo>
                    <a:pt x="365083" y="1641344"/>
                  </a:lnTo>
                  <a:lnTo>
                    <a:pt x="359940" y="1639578"/>
                  </a:lnTo>
                  <a:lnTo>
                    <a:pt x="354753" y="1638455"/>
                  </a:lnTo>
                  <a:lnTo>
                    <a:pt x="312190" y="1513122"/>
                  </a:lnTo>
                  <a:lnTo>
                    <a:pt x="257131" y="1404539"/>
                  </a:lnTo>
                  <a:lnTo>
                    <a:pt x="253182" y="1367258"/>
                  </a:lnTo>
                  <a:lnTo>
                    <a:pt x="242137" y="1332577"/>
                  </a:lnTo>
                  <a:lnTo>
                    <a:pt x="226076" y="1299732"/>
                  </a:lnTo>
                  <a:lnTo>
                    <a:pt x="207081" y="1267963"/>
                  </a:lnTo>
                  <a:lnTo>
                    <a:pt x="168265" y="1161367"/>
                  </a:lnTo>
                  <a:lnTo>
                    <a:pt x="98836" y="987838"/>
                  </a:lnTo>
                  <a:lnTo>
                    <a:pt x="52861" y="884057"/>
                  </a:lnTo>
                  <a:lnTo>
                    <a:pt x="43848" y="860713"/>
                  </a:lnTo>
                  <a:lnTo>
                    <a:pt x="25688" y="814084"/>
                  </a:lnTo>
                  <a:lnTo>
                    <a:pt x="10089" y="779226"/>
                  </a:lnTo>
                  <a:lnTo>
                    <a:pt x="0" y="762552"/>
                  </a:lnTo>
                  <a:lnTo>
                    <a:pt x="0" y="0"/>
                  </a:lnTo>
                  <a:lnTo>
                    <a:pt x="1988956" y="0"/>
                  </a:lnTo>
                  <a:lnTo>
                    <a:pt x="2024263" y="91915"/>
                  </a:lnTo>
                  <a:lnTo>
                    <a:pt x="2042288" y="138725"/>
                  </a:lnTo>
                  <a:lnTo>
                    <a:pt x="2060341" y="185524"/>
                  </a:lnTo>
                  <a:lnTo>
                    <a:pt x="2078423" y="232310"/>
                  </a:lnTo>
                  <a:lnTo>
                    <a:pt x="2096535" y="279084"/>
                  </a:lnTo>
                  <a:lnTo>
                    <a:pt x="2114679" y="325844"/>
                  </a:lnTo>
                  <a:lnTo>
                    <a:pt x="2132857" y="372590"/>
                  </a:lnTo>
                  <a:lnTo>
                    <a:pt x="2151068" y="419322"/>
                  </a:lnTo>
                  <a:lnTo>
                    <a:pt x="2169315" y="466038"/>
                  </a:lnTo>
                  <a:lnTo>
                    <a:pt x="2188328" y="514246"/>
                  </a:lnTo>
                  <a:lnTo>
                    <a:pt x="2207587" y="562357"/>
                  </a:lnTo>
                  <a:lnTo>
                    <a:pt x="2227044" y="610390"/>
                  </a:lnTo>
                  <a:lnTo>
                    <a:pt x="2246649" y="658366"/>
                  </a:lnTo>
                  <a:lnTo>
                    <a:pt x="2266354" y="706303"/>
                  </a:lnTo>
                  <a:lnTo>
                    <a:pt x="2305865" y="802139"/>
                  </a:lnTo>
                  <a:lnTo>
                    <a:pt x="2325574" y="850076"/>
                  </a:lnTo>
                  <a:lnTo>
                    <a:pt x="2345186" y="898051"/>
                  </a:lnTo>
                  <a:lnTo>
                    <a:pt x="2364652" y="946084"/>
                  </a:lnTo>
                  <a:lnTo>
                    <a:pt x="2375164" y="991421"/>
                  </a:lnTo>
                  <a:lnTo>
                    <a:pt x="2376410" y="1006919"/>
                  </a:lnTo>
                  <a:lnTo>
                    <a:pt x="2374560" y="1024734"/>
                  </a:lnTo>
                  <a:lnTo>
                    <a:pt x="2367206" y="1039137"/>
                  </a:lnTo>
                  <a:lnTo>
                    <a:pt x="2354875" y="1050136"/>
                  </a:lnTo>
                  <a:lnTo>
                    <a:pt x="2338094" y="1057737"/>
                  </a:lnTo>
                  <a:lnTo>
                    <a:pt x="2331385" y="1060079"/>
                  </a:lnTo>
                  <a:lnTo>
                    <a:pt x="2324777" y="1062735"/>
                  </a:lnTo>
                  <a:lnTo>
                    <a:pt x="2311634" y="1068267"/>
                  </a:lnTo>
                  <a:lnTo>
                    <a:pt x="2359397" y="1187608"/>
                  </a:lnTo>
                  <a:lnTo>
                    <a:pt x="2381178" y="1186130"/>
                  </a:lnTo>
                  <a:lnTo>
                    <a:pt x="2398515" y="1194120"/>
                  </a:lnTo>
                  <a:lnTo>
                    <a:pt x="2409109" y="1209692"/>
                  </a:lnTo>
                  <a:lnTo>
                    <a:pt x="2410662" y="1230960"/>
                  </a:lnTo>
                  <a:lnTo>
                    <a:pt x="2401855" y="1265225"/>
                  </a:lnTo>
                  <a:lnTo>
                    <a:pt x="2362345" y="1316449"/>
                  </a:lnTo>
                  <a:lnTo>
                    <a:pt x="1335085" y="1710483"/>
                  </a:lnTo>
                  <a:lnTo>
                    <a:pt x="1149929" y="1777054"/>
                  </a:lnTo>
                  <a:lnTo>
                    <a:pt x="621798" y="1952544"/>
                  </a:lnTo>
                  <a:lnTo>
                    <a:pt x="572061" y="1967728"/>
                  </a:lnTo>
                  <a:lnTo>
                    <a:pt x="547037" y="1974755"/>
                  </a:lnTo>
                  <a:lnTo>
                    <a:pt x="531068" y="1977701"/>
                  </a:lnTo>
                  <a:close/>
                </a:path>
              </a:pathLst>
            </a:custGeom>
            <a:solidFill>
              <a:srgbClr val="323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405922"/>
              <a:ext cx="2359660" cy="1468755"/>
            </a:xfrm>
            <a:custGeom>
              <a:avLst/>
              <a:gdLst/>
              <a:ahLst/>
              <a:cxnLst/>
              <a:rect l="l" t="t" r="r" b="b"/>
              <a:pathLst>
                <a:path w="2359660" h="1468755">
                  <a:moveTo>
                    <a:pt x="336486" y="979695"/>
                  </a:moveTo>
                  <a:lnTo>
                    <a:pt x="261559" y="814753"/>
                  </a:lnTo>
                  <a:lnTo>
                    <a:pt x="324443" y="790426"/>
                  </a:lnTo>
                  <a:lnTo>
                    <a:pt x="395175" y="967112"/>
                  </a:lnTo>
                  <a:lnTo>
                    <a:pt x="336486" y="979695"/>
                  </a:lnTo>
                  <a:close/>
                </a:path>
                <a:path w="2359660" h="1468755">
                  <a:moveTo>
                    <a:pt x="1092735" y="1264018"/>
                  </a:moveTo>
                  <a:lnTo>
                    <a:pt x="564292" y="1331183"/>
                  </a:lnTo>
                  <a:lnTo>
                    <a:pt x="579912" y="1328312"/>
                  </a:lnTo>
                  <a:lnTo>
                    <a:pt x="595209" y="1323048"/>
                  </a:lnTo>
                  <a:lnTo>
                    <a:pt x="644352" y="1306948"/>
                  </a:lnTo>
                  <a:lnTo>
                    <a:pt x="742382" y="1273465"/>
                  </a:lnTo>
                  <a:lnTo>
                    <a:pt x="840099" y="1238489"/>
                  </a:lnTo>
                  <a:lnTo>
                    <a:pt x="986166" y="1183802"/>
                  </a:lnTo>
                  <a:lnTo>
                    <a:pt x="1710698" y="899218"/>
                  </a:lnTo>
                  <a:lnTo>
                    <a:pt x="2282819" y="668733"/>
                  </a:lnTo>
                  <a:lnTo>
                    <a:pt x="2289782" y="666525"/>
                  </a:lnTo>
                  <a:lnTo>
                    <a:pt x="2297006" y="664980"/>
                  </a:lnTo>
                  <a:lnTo>
                    <a:pt x="2304340" y="663717"/>
                  </a:lnTo>
                  <a:lnTo>
                    <a:pt x="2311634" y="662353"/>
                  </a:lnTo>
                  <a:lnTo>
                    <a:pt x="2359398" y="781693"/>
                  </a:lnTo>
                  <a:lnTo>
                    <a:pt x="2355805" y="782296"/>
                  </a:lnTo>
                  <a:lnTo>
                    <a:pt x="2345816" y="785426"/>
                  </a:lnTo>
                  <a:lnTo>
                    <a:pt x="2329771" y="790951"/>
                  </a:lnTo>
                  <a:lnTo>
                    <a:pt x="1092735" y="1264018"/>
                  </a:lnTo>
                  <a:close/>
                </a:path>
                <a:path w="2359660" h="1468755">
                  <a:moveTo>
                    <a:pt x="564197" y="1468188"/>
                  </a:moveTo>
                  <a:lnTo>
                    <a:pt x="549597" y="1468102"/>
                  </a:lnTo>
                  <a:lnTo>
                    <a:pt x="539370" y="1457279"/>
                  </a:lnTo>
                  <a:lnTo>
                    <a:pt x="528410" y="1433469"/>
                  </a:lnTo>
                  <a:lnTo>
                    <a:pt x="445668" y="1236227"/>
                  </a:lnTo>
                  <a:lnTo>
                    <a:pt x="393663" y="1112508"/>
                  </a:lnTo>
                  <a:lnTo>
                    <a:pt x="381058" y="1082568"/>
                  </a:lnTo>
                  <a:lnTo>
                    <a:pt x="376663" y="1077615"/>
                  </a:lnTo>
                  <a:lnTo>
                    <a:pt x="373181" y="1072256"/>
                  </a:lnTo>
                  <a:lnTo>
                    <a:pt x="432239" y="1053967"/>
                  </a:lnTo>
                  <a:lnTo>
                    <a:pt x="453554" y="1105002"/>
                  </a:lnTo>
                  <a:lnTo>
                    <a:pt x="474844" y="1155812"/>
                  </a:lnTo>
                  <a:lnTo>
                    <a:pt x="496097" y="1206754"/>
                  </a:lnTo>
                  <a:lnTo>
                    <a:pt x="517131" y="1257783"/>
                  </a:lnTo>
                  <a:lnTo>
                    <a:pt x="537808" y="1308955"/>
                  </a:lnTo>
                  <a:lnTo>
                    <a:pt x="549781" y="1326463"/>
                  </a:lnTo>
                  <a:lnTo>
                    <a:pt x="564292" y="1331183"/>
                  </a:lnTo>
                  <a:lnTo>
                    <a:pt x="1092735" y="1264018"/>
                  </a:lnTo>
                  <a:lnTo>
                    <a:pt x="588277" y="1459789"/>
                  </a:lnTo>
                  <a:lnTo>
                    <a:pt x="564197" y="1468188"/>
                  </a:lnTo>
                  <a:close/>
                </a:path>
                <a:path w="2359660" h="1468755">
                  <a:moveTo>
                    <a:pt x="110764" y="455313"/>
                  </a:moveTo>
                  <a:lnTo>
                    <a:pt x="40866" y="279642"/>
                  </a:lnTo>
                  <a:lnTo>
                    <a:pt x="107142" y="239158"/>
                  </a:lnTo>
                  <a:lnTo>
                    <a:pt x="178145" y="428444"/>
                  </a:lnTo>
                  <a:lnTo>
                    <a:pt x="110764" y="455313"/>
                  </a:lnTo>
                  <a:close/>
                </a:path>
                <a:path w="2359660" h="1468755">
                  <a:moveTo>
                    <a:pt x="224522" y="724567"/>
                  </a:moveTo>
                  <a:lnTo>
                    <a:pt x="147718" y="543981"/>
                  </a:lnTo>
                  <a:lnTo>
                    <a:pt x="214423" y="512518"/>
                  </a:lnTo>
                  <a:lnTo>
                    <a:pt x="287885" y="705791"/>
                  </a:lnTo>
                  <a:lnTo>
                    <a:pt x="224522" y="724567"/>
                  </a:lnTo>
                  <a:close/>
                </a:path>
                <a:path w="2359660" h="1468755">
                  <a:moveTo>
                    <a:pt x="4028" y="191758"/>
                  </a:moveTo>
                  <a:lnTo>
                    <a:pt x="0" y="181966"/>
                  </a:lnTo>
                  <a:lnTo>
                    <a:pt x="0" y="7028"/>
                  </a:lnTo>
                  <a:lnTo>
                    <a:pt x="11493" y="0"/>
                  </a:lnTo>
                  <a:lnTo>
                    <a:pt x="72749" y="161843"/>
                  </a:lnTo>
                  <a:lnTo>
                    <a:pt x="4028" y="191758"/>
                  </a:lnTo>
                  <a:close/>
                </a:path>
              </a:pathLst>
            </a:custGeom>
            <a:solidFill>
              <a:srgbClr val="EC9C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"/>
              <a:ext cx="637540" cy="1734185"/>
            </a:xfrm>
            <a:custGeom>
              <a:avLst/>
              <a:gdLst/>
              <a:ahLst/>
              <a:cxnLst/>
              <a:rect l="l" t="t" r="r" b="b"/>
              <a:pathLst>
                <a:path w="637540" h="1734185">
                  <a:moveTo>
                    <a:pt x="51021" y="108727"/>
                  </a:moveTo>
                  <a:lnTo>
                    <a:pt x="24327" y="109226"/>
                  </a:lnTo>
                  <a:lnTo>
                    <a:pt x="0" y="100431"/>
                  </a:lnTo>
                  <a:lnTo>
                    <a:pt x="89409" y="0"/>
                  </a:lnTo>
                  <a:lnTo>
                    <a:pt x="99782" y="21137"/>
                  </a:lnTo>
                  <a:lnTo>
                    <a:pt x="101641" y="48694"/>
                  </a:lnTo>
                  <a:lnTo>
                    <a:pt x="92348" y="76134"/>
                  </a:lnTo>
                  <a:lnTo>
                    <a:pt x="74201" y="97610"/>
                  </a:lnTo>
                  <a:lnTo>
                    <a:pt x="51021" y="108727"/>
                  </a:lnTo>
                  <a:close/>
                </a:path>
                <a:path w="637540" h="1734185">
                  <a:moveTo>
                    <a:pt x="0" y="414638"/>
                  </a:moveTo>
                  <a:lnTo>
                    <a:pt x="0" y="313347"/>
                  </a:lnTo>
                  <a:lnTo>
                    <a:pt x="6038" y="311525"/>
                  </a:lnTo>
                  <a:lnTo>
                    <a:pt x="37338" y="303281"/>
                  </a:lnTo>
                  <a:lnTo>
                    <a:pt x="64430" y="287915"/>
                  </a:lnTo>
                  <a:lnTo>
                    <a:pt x="82494" y="257288"/>
                  </a:lnTo>
                  <a:lnTo>
                    <a:pt x="82987" y="255598"/>
                  </a:lnTo>
                  <a:lnTo>
                    <a:pt x="85883" y="254672"/>
                  </a:lnTo>
                  <a:lnTo>
                    <a:pt x="87531" y="253243"/>
                  </a:lnTo>
                  <a:lnTo>
                    <a:pt x="109997" y="239913"/>
                  </a:lnTo>
                  <a:lnTo>
                    <a:pt x="134407" y="236233"/>
                  </a:lnTo>
                  <a:lnTo>
                    <a:pt x="159114" y="242130"/>
                  </a:lnTo>
                  <a:lnTo>
                    <a:pt x="182471" y="257534"/>
                  </a:lnTo>
                  <a:lnTo>
                    <a:pt x="204296" y="283107"/>
                  </a:lnTo>
                  <a:lnTo>
                    <a:pt x="215526" y="309877"/>
                  </a:lnTo>
                  <a:lnTo>
                    <a:pt x="215915" y="336717"/>
                  </a:lnTo>
                  <a:lnTo>
                    <a:pt x="206378" y="359711"/>
                  </a:lnTo>
                  <a:lnTo>
                    <a:pt x="83464" y="375333"/>
                  </a:lnTo>
                  <a:lnTo>
                    <a:pt x="71070" y="377008"/>
                  </a:lnTo>
                  <a:lnTo>
                    <a:pt x="58213" y="382500"/>
                  </a:lnTo>
                  <a:lnTo>
                    <a:pt x="34812" y="395183"/>
                  </a:lnTo>
                  <a:lnTo>
                    <a:pt x="4448" y="411994"/>
                  </a:lnTo>
                  <a:lnTo>
                    <a:pt x="0" y="414638"/>
                  </a:lnTo>
                  <a:close/>
                </a:path>
                <a:path w="637540" h="1734185">
                  <a:moveTo>
                    <a:pt x="162206" y="392477"/>
                  </a:moveTo>
                  <a:lnTo>
                    <a:pt x="135537" y="393742"/>
                  </a:lnTo>
                  <a:lnTo>
                    <a:pt x="109481" y="384222"/>
                  </a:lnTo>
                  <a:lnTo>
                    <a:pt x="96049" y="377673"/>
                  </a:lnTo>
                  <a:lnTo>
                    <a:pt x="83464" y="375333"/>
                  </a:lnTo>
                  <a:lnTo>
                    <a:pt x="206378" y="359711"/>
                  </a:lnTo>
                  <a:lnTo>
                    <a:pt x="205221" y="362501"/>
                  </a:lnTo>
                  <a:lnTo>
                    <a:pt x="186448" y="381654"/>
                  </a:lnTo>
                  <a:lnTo>
                    <a:pt x="162206" y="392477"/>
                  </a:lnTo>
                  <a:close/>
                </a:path>
                <a:path w="637540" h="1734185">
                  <a:moveTo>
                    <a:pt x="0" y="730780"/>
                  </a:moveTo>
                  <a:lnTo>
                    <a:pt x="0" y="602536"/>
                  </a:lnTo>
                  <a:lnTo>
                    <a:pt x="38022" y="581306"/>
                  </a:lnTo>
                  <a:lnTo>
                    <a:pt x="87799" y="563602"/>
                  </a:lnTo>
                  <a:lnTo>
                    <a:pt x="132308" y="554088"/>
                  </a:lnTo>
                  <a:lnTo>
                    <a:pt x="149293" y="549491"/>
                  </a:lnTo>
                  <a:lnTo>
                    <a:pt x="163901" y="540825"/>
                  </a:lnTo>
                  <a:lnTo>
                    <a:pt x="175758" y="525122"/>
                  </a:lnTo>
                  <a:lnTo>
                    <a:pt x="192090" y="505719"/>
                  </a:lnTo>
                  <a:lnTo>
                    <a:pt x="214469" y="495458"/>
                  </a:lnTo>
                  <a:lnTo>
                    <a:pt x="239774" y="494416"/>
                  </a:lnTo>
                  <a:lnTo>
                    <a:pt x="264887" y="502668"/>
                  </a:lnTo>
                  <a:lnTo>
                    <a:pt x="287729" y="521067"/>
                  </a:lnTo>
                  <a:lnTo>
                    <a:pt x="301580" y="545365"/>
                  </a:lnTo>
                  <a:lnTo>
                    <a:pt x="305539" y="572941"/>
                  </a:lnTo>
                  <a:lnTo>
                    <a:pt x="298708" y="601171"/>
                  </a:lnTo>
                  <a:lnTo>
                    <a:pt x="292534" y="609856"/>
                  </a:lnTo>
                  <a:lnTo>
                    <a:pt x="175290" y="624758"/>
                  </a:lnTo>
                  <a:lnTo>
                    <a:pt x="138914" y="630474"/>
                  </a:lnTo>
                  <a:lnTo>
                    <a:pt x="103672" y="646134"/>
                  </a:lnTo>
                  <a:lnTo>
                    <a:pt x="71425" y="665307"/>
                  </a:lnTo>
                  <a:lnTo>
                    <a:pt x="40576" y="687711"/>
                  </a:lnTo>
                  <a:lnTo>
                    <a:pt x="10332" y="716725"/>
                  </a:lnTo>
                  <a:lnTo>
                    <a:pt x="0" y="730780"/>
                  </a:lnTo>
                  <a:close/>
                </a:path>
                <a:path w="637540" h="1734185">
                  <a:moveTo>
                    <a:pt x="235867" y="642722"/>
                  </a:moveTo>
                  <a:lnTo>
                    <a:pt x="175290" y="624758"/>
                  </a:lnTo>
                  <a:lnTo>
                    <a:pt x="292534" y="609856"/>
                  </a:lnTo>
                  <a:lnTo>
                    <a:pt x="283170" y="623030"/>
                  </a:lnTo>
                  <a:lnTo>
                    <a:pt x="261083" y="637737"/>
                  </a:lnTo>
                  <a:lnTo>
                    <a:pt x="235867" y="642722"/>
                  </a:lnTo>
                  <a:close/>
                </a:path>
                <a:path w="637540" h="1734185">
                  <a:moveTo>
                    <a:pt x="422345" y="837099"/>
                  </a:moveTo>
                  <a:lnTo>
                    <a:pt x="52862" y="884060"/>
                  </a:lnTo>
                  <a:lnTo>
                    <a:pt x="65181" y="882398"/>
                  </a:lnTo>
                  <a:lnTo>
                    <a:pt x="82155" y="875384"/>
                  </a:lnTo>
                  <a:lnTo>
                    <a:pt x="148220" y="847848"/>
                  </a:lnTo>
                  <a:lnTo>
                    <a:pt x="221108" y="827832"/>
                  </a:lnTo>
                  <a:lnTo>
                    <a:pt x="258107" y="817391"/>
                  </a:lnTo>
                  <a:lnTo>
                    <a:pt x="291353" y="792801"/>
                  </a:lnTo>
                  <a:lnTo>
                    <a:pt x="303357" y="777463"/>
                  </a:lnTo>
                  <a:lnTo>
                    <a:pt x="316944" y="765742"/>
                  </a:lnTo>
                  <a:lnTo>
                    <a:pt x="333102" y="758717"/>
                  </a:lnTo>
                  <a:lnTo>
                    <a:pt x="352822" y="757467"/>
                  </a:lnTo>
                  <a:lnTo>
                    <a:pt x="375626" y="762547"/>
                  </a:lnTo>
                  <a:lnTo>
                    <a:pt x="394287" y="773007"/>
                  </a:lnTo>
                  <a:lnTo>
                    <a:pt x="408764" y="788494"/>
                  </a:lnTo>
                  <a:lnTo>
                    <a:pt x="419018" y="808654"/>
                  </a:lnTo>
                  <a:lnTo>
                    <a:pt x="423200" y="828364"/>
                  </a:lnTo>
                  <a:lnTo>
                    <a:pt x="422345" y="837099"/>
                  </a:lnTo>
                  <a:close/>
                </a:path>
                <a:path w="637540" h="1734185">
                  <a:moveTo>
                    <a:pt x="399873" y="1730185"/>
                  </a:moveTo>
                  <a:lnTo>
                    <a:pt x="350873" y="1733988"/>
                  </a:lnTo>
                  <a:lnTo>
                    <a:pt x="305066" y="1726035"/>
                  </a:lnTo>
                  <a:lnTo>
                    <a:pt x="262081" y="1707974"/>
                  </a:lnTo>
                  <a:lnTo>
                    <a:pt x="221552" y="1681451"/>
                  </a:lnTo>
                  <a:lnTo>
                    <a:pt x="183509" y="1642540"/>
                  </a:lnTo>
                  <a:lnTo>
                    <a:pt x="163708" y="1598526"/>
                  </a:lnTo>
                  <a:lnTo>
                    <a:pt x="162164" y="1550103"/>
                  </a:lnTo>
                  <a:lnTo>
                    <a:pt x="178893" y="1497961"/>
                  </a:lnTo>
                  <a:lnTo>
                    <a:pt x="180738" y="1494128"/>
                  </a:lnTo>
                  <a:lnTo>
                    <a:pt x="182203" y="1490113"/>
                  </a:lnTo>
                  <a:lnTo>
                    <a:pt x="184782" y="1483939"/>
                  </a:lnTo>
                  <a:lnTo>
                    <a:pt x="142658" y="1455314"/>
                  </a:lnTo>
                  <a:lnTo>
                    <a:pt x="113234" y="1421946"/>
                  </a:lnTo>
                  <a:lnTo>
                    <a:pt x="95464" y="1384170"/>
                  </a:lnTo>
                  <a:lnTo>
                    <a:pt x="88300" y="1342321"/>
                  </a:lnTo>
                  <a:lnTo>
                    <a:pt x="90696" y="1296733"/>
                  </a:lnTo>
                  <a:lnTo>
                    <a:pt x="101605" y="1247741"/>
                  </a:lnTo>
                  <a:lnTo>
                    <a:pt x="60695" y="1227480"/>
                  </a:lnTo>
                  <a:lnTo>
                    <a:pt x="23978" y="1202324"/>
                  </a:lnTo>
                  <a:lnTo>
                    <a:pt x="0" y="1178336"/>
                  </a:lnTo>
                  <a:lnTo>
                    <a:pt x="0" y="855555"/>
                  </a:lnTo>
                  <a:lnTo>
                    <a:pt x="20410" y="870932"/>
                  </a:lnTo>
                  <a:lnTo>
                    <a:pt x="52862" y="884060"/>
                  </a:lnTo>
                  <a:lnTo>
                    <a:pt x="422345" y="837099"/>
                  </a:lnTo>
                  <a:lnTo>
                    <a:pt x="421360" y="847154"/>
                  </a:lnTo>
                  <a:lnTo>
                    <a:pt x="413773" y="864681"/>
                  </a:lnTo>
                  <a:lnTo>
                    <a:pt x="405623" y="874617"/>
                  </a:lnTo>
                  <a:lnTo>
                    <a:pt x="298083" y="888285"/>
                  </a:lnTo>
                  <a:lnTo>
                    <a:pt x="290947" y="889339"/>
                  </a:lnTo>
                  <a:lnTo>
                    <a:pt x="241557" y="906401"/>
                  </a:lnTo>
                  <a:lnTo>
                    <a:pt x="193367" y="927207"/>
                  </a:lnTo>
                  <a:lnTo>
                    <a:pt x="147538" y="952519"/>
                  </a:lnTo>
                  <a:lnTo>
                    <a:pt x="105230" y="983096"/>
                  </a:lnTo>
                  <a:lnTo>
                    <a:pt x="67536" y="1030751"/>
                  </a:lnTo>
                  <a:lnTo>
                    <a:pt x="61582" y="1059147"/>
                  </a:lnTo>
                  <a:lnTo>
                    <a:pt x="68586" y="1089733"/>
                  </a:lnTo>
                  <a:lnTo>
                    <a:pt x="85033" y="1117937"/>
                  </a:lnTo>
                  <a:lnTo>
                    <a:pt x="106692" y="1140555"/>
                  </a:lnTo>
                  <a:lnTo>
                    <a:pt x="134218" y="1155672"/>
                  </a:lnTo>
                  <a:lnTo>
                    <a:pt x="168266" y="1161369"/>
                  </a:lnTo>
                  <a:lnTo>
                    <a:pt x="524864" y="1116045"/>
                  </a:lnTo>
                  <a:lnTo>
                    <a:pt x="529226" y="1136083"/>
                  </a:lnTo>
                  <a:lnTo>
                    <a:pt x="526043" y="1159125"/>
                  </a:lnTo>
                  <a:lnTo>
                    <a:pt x="522723" y="1165564"/>
                  </a:lnTo>
                  <a:lnTo>
                    <a:pt x="345542" y="1188084"/>
                  </a:lnTo>
                  <a:lnTo>
                    <a:pt x="303002" y="1201075"/>
                  </a:lnTo>
                  <a:lnTo>
                    <a:pt x="263522" y="1222066"/>
                  </a:lnTo>
                  <a:lnTo>
                    <a:pt x="230149" y="1246955"/>
                  </a:lnTo>
                  <a:lnTo>
                    <a:pt x="198603" y="1287291"/>
                  </a:lnTo>
                  <a:lnTo>
                    <a:pt x="191275" y="1311359"/>
                  </a:lnTo>
                  <a:lnTo>
                    <a:pt x="191296" y="1337914"/>
                  </a:lnTo>
                  <a:lnTo>
                    <a:pt x="198756" y="1359200"/>
                  </a:lnTo>
                  <a:lnTo>
                    <a:pt x="214074" y="1382717"/>
                  </a:lnTo>
                  <a:lnTo>
                    <a:pt x="234461" y="1400491"/>
                  </a:lnTo>
                  <a:lnTo>
                    <a:pt x="257130" y="1404548"/>
                  </a:lnTo>
                  <a:lnTo>
                    <a:pt x="618488" y="1358620"/>
                  </a:lnTo>
                  <a:lnTo>
                    <a:pt x="619877" y="1359697"/>
                  </a:lnTo>
                  <a:lnTo>
                    <a:pt x="632404" y="1379006"/>
                  </a:lnTo>
                  <a:lnTo>
                    <a:pt x="637294" y="1400561"/>
                  </a:lnTo>
                  <a:lnTo>
                    <a:pt x="634471" y="1422774"/>
                  </a:lnTo>
                  <a:lnTo>
                    <a:pt x="629066" y="1433615"/>
                  </a:lnTo>
                  <a:lnTo>
                    <a:pt x="460014" y="1455101"/>
                  </a:lnTo>
                  <a:lnTo>
                    <a:pt x="432237" y="1459885"/>
                  </a:lnTo>
                  <a:lnTo>
                    <a:pt x="361870" y="1485823"/>
                  </a:lnTo>
                  <a:lnTo>
                    <a:pt x="297880" y="1524797"/>
                  </a:lnTo>
                  <a:lnTo>
                    <a:pt x="272211" y="1556353"/>
                  </a:lnTo>
                  <a:lnTo>
                    <a:pt x="270167" y="1569389"/>
                  </a:lnTo>
                  <a:lnTo>
                    <a:pt x="282245" y="1604592"/>
                  </a:lnTo>
                  <a:lnTo>
                    <a:pt x="310109" y="1623145"/>
                  </a:lnTo>
                  <a:lnTo>
                    <a:pt x="346620" y="1632122"/>
                  </a:lnTo>
                  <a:lnTo>
                    <a:pt x="384640" y="1638599"/>
                  </a:lnTo>
                  <a:lnTo>
                    <a:pt x="417029" y="1649649"/>
                  </a:lnTo>
                  <a:lnTo>
                    <a:pt x="436649" y="1672350"/>
                  </a:lnTo>
                  <a:lnTo>
                    <a:pt x="438192" y="1692610"/>
                  </a:lnTo>
                  <a:lnTo>
                    <a:pt x="429312" y="1707342"/>
                  </a:lnTo>
                  <a:lnTo>
                    <a:pt x="414907" y="1719037"/>
                  </a:lnTo>
                  <a:lnTo>
                    <a:pt x="399873" y="1730185"/>
                  </a:lnTo>
                  <a:close/>
                </a:path>
                <a:path w="637540" h="1734185">
                  <a:moveTo>
                    <a:pt x="362956" y="898553"/>
                  </a:moveTo>
                  <a:lnTo>
                    <a:pt x="342481" y="897926"/>
                  </a:lnTo>
                  <a:lnTo>
                    <a:pt x="321206" y="892834"/>
                  </a:lnTo>
                  <a:lnTo>
                    <a:pt x="313671" y="890612"/>
                  </a:lnTo>
                  <a:lnTo>
                    <a:pt x="305811" y="888902"/>
                  </a:lnTo>
                  <a:lnTo>
                    <a:pt x="298083" y="888285"/>
                  </a:lnTo>
                  <a:lnTo>
                    <a:pt x="405623" y="874617"/>
                  </a:lnTo>
                  <a:lnTo>
                    <a:pt x="400711" y="880605"/>
                  </a:lnTo>
                  <a:lnTo>
                    <a:pt x="382433" y="893263"/>
                  </a:lnTo>
                  <a:lnTo>
                    <a:pt x="362956" y="898553"/>
                  </a:lnTo>
                  <a:close/>
                </a:path>
                <a:path w="637540" h="1734185">
                  <a:moveTo>
                    <a:pt x="504243" y="1087871"/>
                  </a:moveTo>
                  <a:lnTo>
                    <a:pt x="356829" y="1106607"/>
                  </a:lnTo>
                  <a:lnTo>
                    <a:pt x="389957" y="1097546"/>
                  </a:lnTo>
                  <a:lnTo>
                    <a:pt x="420396" y="1074586"/>
                  </a:lnTo>
                  <a:lnTo>
                    <a:pt x="439461" y="1064231"/>
                  </a:lnTo>
                  <a:lnTo>
                    <a:pt x="463891" y="1065405"/>
                  </a:lnTo>
                  <a:lnTo>
                    <a:pt x="489344" y="1075939"/>
                  </a:lnTo>
                  <a:lnTo>
                    <a:pt x="504243" y="1087871"/>
                  </a:lnTo>
                  <a:close/>
                </a:path>
                <a:path w="637540" h="1734185">
                  <a:moveTo>
                    <a:pt x="524864" y="1116045"/>
                  </a:moveTo>
                  <a:lnTo>
                    <a:pt x="168266" y="1161369"/>
                  </a:lnTo>
                  <a:lnTo>
                    <a:pt x="224525" y="1130499"/>
                  </a:lnTo>
                  <a:lnTo>
                    <a:pt x="287883" y="1111707"/>
                  </a:lnTo>
                  <a:lnTo>
                    <a:pt x="322357" y="1108938"/>
                  </a:lnTo>
                  <a:lnTo>
                    <a:pt x="356829" y="1106607"/>
                  </a:lnTo>
                  <a:lnTo>
                    <a:pt x="504243" y="1087871"/>
                  </a:lnTo>
                  <a:lnTo>
                    <a:pt x="511478" y="1093665"/>
                  </a:lnTo>
                  <a:lnTo>
                    <a:pt x="524349" y="1113680"/>
                  </a:lnTo>
                  <a:lnTo>
                    <a:pt x="524864" y="1116045"/>
                  </a:lnTo>
                  <a:close/>
                </a:path>
                <a:path w="637540" h="1734185">
                  <a:moveTo>
                    <a:pt x="474300" y="1209460"/>
                  </a:moveTo>
                  <a:lnTo>
                    <a:pt x="450520" y="1211232"/>
                  </a:lnTo>
                  <a:lnTo>
                    <a:pt x="388091" y="1187192"/>
                  </a:lnTo>
                  <a:lnTo>
                    <a:pt x="345542" y="1188084"/>
                  </a:lnTo>
                  <a:lnTo>
                    <a:pt x="522723" y="1165564"/>
                  </a:lnTo>
                  <a:lnTo>
                    <a:pt x="514735" y="1181057"/>
                  </a:lnTo>
                  <a:lnTo>
                    <a:pt x="496514" y="1198848"/>
                  </a:lnTo>
                  <a:lnTo>
                    <a:pt x="474300" y="1209460"/>
                  </a:lnTo>
                  <a:close/>
                </a:path>
                <a:path w="637540" h="1734185">
                  <a:moveTo>
                    <a:pt x="612366" y="1353872"/>
                  </a:moveTo>
                  <a:lnTo>
                    <a:pt x="471152" y="1371820"/>
                  </a:lnTo>
                  <a:lnTo>
                    <a:pt x="504525" y="1364638"/>
                  </a:lnTo>
                  <a:lnTo>
                    <a:pt x="533659" y="1345336"/>
                  </a:lnTo>
                  <a:lnTo>
                    <a:pt x="552819" y="1335009"/>
                  </a:lnTo>
                  <a:lnTo>
                    <a:pt x="576290" y="1335355"/>
                  </a:lnTo>
                  <a:lnTo>
                    <a:pt x="600000" y="1344282"/>
                  </a:lnTo>
                  <a:lnTo>
                    <a:pt x="612366" y="1353872"/>
                  </a:lnTo>
                  <a:close/>
                </a:path>
                <a:path w="637540" h="1734185">
                  <a:moveTo>
                    <a:pt x="618488" y="1358620"/>
                  </a:moveTo>
                  <a:lnTo>
                    <a:pt x="257130" y="1404548"/>
                  </a:lnTo>
                  <a:lnTo>
                    <a:pt x="328018" y="1387715"/>
                  </a:lnTo>
                  <a:lnTo>
                    <a:pt x="364439" y="1380324"/>
                  </a:lnTo>
                  <a:lnTo>
                    <a:pt x="400868" y="1374832"/>
                  </a:lnTo>
                  <a:lnTo>
                    <a:pt x="435835" y="1373134"/>
                  </a:lnTo>
                  <a:lnTo>
                    <a:pt x="471152" y="1371820"/>
                  </a:lnTo>
                  <a:lnTo>
                    <a:pt x="612366" y="1353872"/>
                  </a:lnTo>
                  <a:lnTo>
                    <a:pt x="618488" y="1358620"/>
                  </a:lnTo>
                  <a:close/>
                </a:path>
                <a:path w="637540" h="1734185">
                  <a:moveTo>
                    <a:pt x="586423" y="1472233"/>
                  </a:moveTo>
                  <a:lnTo>
                    <a:pt x="564383" y="1474708"/>
                  </a:lnTo>
                  <a:lnTo>
                    <a:pt x="542912" y="1467173"/>
                  </a:lnTo>
                  <a:lnTo>
                    <a:pt x="515066" y="1455075"/>
                  </a:lnTo>
                  <a:lnTo>
                    <a:pt x="487529" y="1452275"/>
                  </a:lnTo>
                  <a:lnTo>
                    <a:pt x="460014" y="1455101"/>
                  </a:lnTo>
                  <a:lnTo>
                    <a:pt x="629066" y="1433615"/>
                  </a:lnTo>
                  <a:lnTo>
                    <a:pt x="623860" y="1444056"/>
                  </a:lnTo>
                  <a:lnTo>
                    <a:pt x="606944" y="1461449"/>
                  </a:lnTo>
                  <a:lnTo>
                    <a:pt x="586423" y="1472233"/>
                  </a:lnTo>
                  <a:close/>
                </a:path>
              </a:pathLst>
            </a:custGeom>
            <a:solidFill>
              <a:srgbClr val="FDFB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512705" y="2036687"/>
            <a:ext cx="484060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140" dirty="0">
                <a:latin typeface="Tahoma"/>
                <a:cs typeface="Tahoma"/>
              </a:rPr>
              <a:t>FUTURE</a:t>
            </a:r>
            <a:r>
              <a:rPr sz="5200" spc="-235" dirty="0">
                <a:latin typeface="Tahoma"/>
                <a:cs typeface="Tahoma"/>
              </a:rPr>
              <a:t> </a:t>
            </a:r>
            <a:r>
              <a:rPr sz="5200" spc="-185" dirty="0">
                <a:latin typeface="Tahoma"/>
                <a:cs typeface="Tahoma"/>
              </a:rPr>
              <a:t>SCOPE</a:t>
            </a:r>
            <a:endParaRPr sz="52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35287" y="5"/>
            <a:ext cx="4252711" cy="38859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282</Words>
  <Application>Microsoft Office PowerPoint</Application>
  <PresentationFormat>Custom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Consolas</vt:lpstr>
      <vt:lpstr>IBM Plex Sans</vt:lpstr>
      <vt:lpstr>Lucida Sans Unicode</vt:lpstr>
      <vt:lpstr>Tahoma</vt:lpstr>
      <vt:lpstr>Times New Roman</vt:lpstr>
      <vt:lpstr>Trebuchet MS</vt:lpstr>
      <vt:lpstr>Office Theme</vt:lpstr>
      <vt:lpstr>FACE RECOGNITION  ATTENDANCE SYSTEM</vt:lpstr>
      <vt:lpstr>PowerPoint Presentation</vt:lpstr>
      <vt:lpstr>MACHINE LEARNING</vt:lpstr>
      <vt:lpstr>INTRODUCTION</vt:lpstr>
      <vt:lpstr>SOFTWARE</vt:lpstr>
      <vt:lpstr>CAMERA</vt:lpstr>
      <vt:lpstr>PowerPoint Presentation</vt:lpstr>
      <vt:lpstr>CONCLUSION</vt:lpstr>
      <vt:lpstr>FUTURE SCOPE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ATTENDANCE SYSTEM</dc:title>
  <dc:creator>Nilesh Pawar</dc:creator>
  <cp:keywords>DAEtL84y3QQ,BAEboCr2dqk</cp:keywords>
  <cp:lastModifiedBy>PAVAN SINGH</cp:lastModifiedBy>
  <cp:revision>6</cp:revision>
  <dcterms:created xsi:type="dcterms:W3CDTF">2023-09-14T20:13:27Z</dcterms:created>
  <dcterms:modified xsi:type="dcterms:W3CDTF">2023-09-17T18:22:15Z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2021-10-24T00:00:00Z</vt:filetime>
  </property>
  <property fmtid="{D5CDD505-2E9C-101B-9397-08002B2CF9AE}" pid="3" name="Creator">
    <vt:lpwstr>Canva</vt:lpwstr>
  </property>
  <property fmtid="{D5CDD505-2E9C-101B-9397-08002B2CF9AE}" pid="4" name="LastSaved">
    <vt:filetime>2023-09-14T00:00:00Z</vt:filetime>
  </property>
</Properties>
</file>