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ABC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KLM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XYZ</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Lead Trends Across ABC, KLM, and XYZ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ABC: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KLM: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XYZ: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71e4a6-050c-4093-97d6-e666ae24f25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5087877acf04fce" /><Relationship Type="http://schemas.openxmlformats.org/officeDocument/2006/relationships/slideLayout" Target="/ppt/slideLayouts/slideLayout8.xml" Id="R910113d845064302" /><Relationship Type="http://schemas.openxmlformats.org/officeDocument/2006/relationships/hyperlink" Target="https://app.powerbi.com/groups/me/reports/7271e4a6-050c-4093-97d6-e666ae24f257/?pbi_source=PowerPoint" TargetMode="External" Id="RelId0" /><Relationship Type="http://schemas.openxmlformats.org/officeDocument/2006/relationships/image" Target="/ppt/media/image4.png" Id="imgId3839808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Organizational Lead Performance Visualization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21-12-2023 18:29:15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21-12-2023 18:19:51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actionButton ,Average Lead Generated per Weekday by Associate ABC ,Average Lead Generated per Weekday by Associate KLM ,Average Lead Generated per Weekday by Associate XYZ ,Lead Trends Across ABC, KLM, and XYZ Companies ,Associate ABC: Average Time Spent per day (min) ,Associate KLM: Average Time Spent per day (min) ,Associate XYZ: Average Time Spent per day (mi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3980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