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Lead Generated per Weekday by Associate ABC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Lead Generated per Weekday by Associate KLM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Lead Generated per Weekday by Associate XYZ</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Lead Trends Across ABC, KLM, and XYZ Companies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Associate ABC: Average Time Spent per Lead (min)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Associate KLM: Average Time Spent per Lead (min)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Associate XYZ: Average Time Spent per Lead (min)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9df1097-1b80-4092-83bd-cf9d149e5d5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e93dcd473fe4a48" /><Relationship Type="http://schemas.openxmlformats.org/officeDocument/2006/relationships/slideLayout" Target="/ppt/slideLayouts/slideLayout8.xml" Id="R4a005c9bb1e54916" /><Relationship Type="http://schemas.openxmlformats.org/officeDocument/2006/relationships/hyperlink" Target="https://app.powerbi.com/groups/me/reports/99df1097-1b80-4092-83bd-cf9d149e5d5e/?pbi_source=PowerPoint" TargetMode="External" Id="RelId0" /><Relationship Type="http://schemas.openxmlformats.org/officeDocument/2006/relationships/image" Target="/ppt/media/image4.png" Id="imgId3839691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try</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21-12-2023 17:40:24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21-12-2023 17:30:18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ard ,card ,card ,actionButton ,Average Lead Generated per Weekday by Associate ABC ,Average Lead Generated per Weekday by Associate KLM ,Average Lead Generated per Weekday by Associate XYZ ,Lead Trends Across ABC, KLM, and XYZ Companies ,Associate ABC: Average Time Spent per Lead (min) ,Associate KLM: Average Time Spent per Lead (min) ,Associate XYZ: Average Time Spent per Lead (min)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839691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