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Salary by Job Title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Favorite Programming Language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 of Survey Takers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Work/life Balance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Salary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Difficulty To Break Into Data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1456530-65ae-4c86-9cb3-49604e9fc6d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95230b1f1344593" /><Relationship Type="http://schemas.openxmlformats.org/officeDocument/2006/relationships/slideLayout" Target="/ppt/slideLayouts/slideLayout8.xml" Id="R1bbb9eb2cabc48cb" /><Relationship Type="http://schemas.openxmlformats.org/officeDocument/2006/relationships/hyperlink" Target="https://app.powerbi.com/groups/me/reports/21456530-65ae-4c86-9cb3-49604e9fc6d4/?pbi_source=PowerPoint" TargetMode="External" Id="RelId0" /><Relationship Type="http://schemas.openxmlformats.org/officeDocument/2006/relationships/image" Target="/ppt/media/image4.png" Id="imgId3598808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Professional Survey Breakdown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13-11-2023 00:26:58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12-11-2023 23:26:43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card ,card ,Average Salary by Job Title ,Favorite Programming Language ,Country of Survey Takers ,Happiness With Work/life Balance ,Happiness With Salary ,Difficulty To Break Into Data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9880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