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1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5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4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3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4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42F6-D69B-43A4-8309-477480762372}" type="datetimeFigureOut">
              <a:rPr lang="ko-KR" altLang="en-US" smtClean="0"/>
              <a:t>2014-02-26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1C95-DEB9-4B8D-AE5B-51C2803D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5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2792596"/>
            <a:ext cx="920063" cy="158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27784" y="2660250"/>
            <a:ext cx="1565742" cy="184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AX88179</a:t>
            </a:r>
          </a:p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r</a:t>
            </a:r>
          </a:p>
          <a:p>
            <a:pPr algn="ctr"/>
            <a:r>
              <a:rPr lang="en-US" altLang="ko-KR" dirty="0" smtClean="0"/>
              <a:t>AX88178A</a:t>
            </a:r>
          </a:p>
          <a:p>
            <a:pPr algn="ctr"/>
            <a:r>
              <a:rPr lang="en-US" altLang="ko-KR" dirty="0" smtClean="0"/>
              <a:t>or</a:t>
            </a:r>
          </a:p>
          <a:p>
            <a:pPr algn="ctr"/>
            <a:r>
              <a:rPr lang="en-US" altLang="ko-KR" dirty="0" smtClean="0"/>
              <a:t>AX88178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45670" y="2792596"/>
            <a:ext cx="1367071" cy="158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KSZ8895</a:t>
            </a:r>
          </a:p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r</a:t>
            </a:r>
          </a:p>
          <a:p>
            <a:pPr algn="ctr"/>
            <a:r>
              <a:rPr lang="en-US" altLang="ko-KR" dirty="0" smtClean="0"/>
              <a:t>RTL8305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35793" y="2243348"/>
            <a:ext cx="1208615" cy="549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RJ45 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587" y="234888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MCU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217623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USB to Ethernet IC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2316614"/>
            <a:ext cx="157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Ethernet Hub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2889" y="2951760"/>
            <a:ext cx="1208615" cy="549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RJ45 (2)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22890" y="3671840"/>
            <a:ext cx="1208615" cy="549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RJ45 (3)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35791" y="4376772"/>
            <a:ext cx="1208615" cy="549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RJ45 (4)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1675639" y="3584684"/>
            <a:ext cx="952145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 flipV="1">
            <a:off x="4193526" y="3584684"/>
            <a:ext cx="952144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3"/>
            <a:endCxn id="7" idx="1"/>
          </p:cNvCxnSpPr>
          <p:nvPr/>
        </p:nvCxnSpPr>
        <p:spPr>
          <a:xfrm flipV="1">
            <a:off x="6512741" y="2517972"/>
            <a:ext cx="523052" cy="106671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6" idx="3"/>
            <a:endCxn id="11" idx="1"/>
          </p:cNvCxnSpPr>
          <p:nvPr/>
        </p:nvCxnSpPr>
        <p:spPr>
          <a:xfrm flipV="1">
            <a:off x="6512741" y="3226384"/>
            <a:ext cx="510148" cy="358300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3"/>
            <a:endCxn id="13" idx="1"/>
          </p:cNvCxnSpPr>
          <p:nvPr/>
        </p:nvCxnSpPr>
        <p:spPr>
          <a:xfrm>
            <a:off x="6512741" y="3584684"/>
            <a:ext cx="523050" cy="106671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6" idx="3"/>
            <a:endCxn id="12" idx="1"/>
          </p:cNvCxnSpPr>
          <p:nvPr/>
        </p:nvCxnSpPr>
        <p:spPr>
          <a:xfrm>
            <a:off x="6512741" y="3584684"/>
            <a:ext cx="510149" cy="361780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5736" y="802368"/>
            <a:ext cx="442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USB to 4-Port Ethernet </a:t>
            </a:r>
            <a:r>
              <a:rPr lang="ko-KR" altLang="en-US" sz="2400" dirty="0" smtClean="0"/>
              <a:t>구조도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27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460249" y="2792596"/>
            <a:ext cx="920063" cy="158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9929" y="2792597"/>
            <a:ext cx="1565742" cy="158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GL830-64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770418" y="3284984"/>
            <a:ext cx="80951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4" idx="1"/>
          </p:cNvCxnSpPr>
          <p:nvPr/>
        </p:nvCxnSpPr>
        <p:spPr>
          <a:xfrm flipV="1">
            <a:off x="5145671" y="3584684"/>
            <a:ext cx="131457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5736" y="802368"/>
            <a:ext cx="442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SATA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to </a:t>
            </a:r>
            <a:r>
              <a:rPr lang="en-US" altLang="ko-KR" sz="2400" dirty="0" smtClean="0"/>
              <a:t>USB Interface</a:t>
            </a:r>
            <a:endParaRPr lang="ko-KR" altLang="en-US" sz="2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50355" y="2792596"/>
            <a:ext cx="920063" cy="15841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Port 1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Port 2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770418" y="3861048"/>
            <a:ext cx="80951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8125" y="2380238"/>
            <a:ext cx="82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eSATA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6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4</cp:revision>
  <dcterms:created xsi:type="dcterms:W3CDTF">2014-02-26T08:20:00Z</dcterms:created>
  <dcterms:modified xsi:type="dcterms:W3CDTF">2014-02-26T09:00:32Z</dcterms:modified>
</cp:coreProperties>
</file>