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71" r:id="rId3"/>
    <p:sldId id="266" r:id="rId4"/>
    <p:sldId id="258" r:id="rId5"/>
    <p:sldId id="259" r:id="rId6"/>
    <p:sldId id="263" r:id="rId7"/>
    <p:sldId id="264" r:id="rId8"/>
    <p:sldId id="279" r:id="rId9"/>
    <p:sldId id="262" r:id="rId10"/>
    <p:sldId id="277" r:id="rId11"/>
    <p:sldId id="273" r:id="rId12"/>
    <p:sldId id="272" r:id="rId13"/>
    <p:sldId id="268" r:id="rId14"/>
    <p:sldId id="270" r:id="rId15"/>
    <p:sldId id="275" r:id="rId16"/>
    <p:sldId id="274"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2E31D2-F73A-49AE-A411-3CDA6C0676EF}" v="50" dt="2023-11-24T16:41:05.54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2"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 Nerb" userId="39ca3ef928303be7" providerId="LiveId" clId="{092E31D2-F73A-49AE-A411-3CDA6C0676EF}"/>
    <pc:docChg chg="addSld modSld">
      <pc:chgData name="Mr. Nerb" userId="39ca3ef928303be7" providerId="LiveId" clId="{092E31D2-F73A-49AE-A411-3CDA6C0676EF}" dt="2023-11-24T17:01:33.891" v="137" actId="1076"/>
      <pc:docMkLst>
        <pc:docMk/>
      </pc:docMkLst>
      <pc:sldChg chg="modSp mod">
        <pc:chgData name="Mr. Nerb" userId="39ca3ef928303be7" providerId="LiveId" clId="{092E31D2-F73A-49AE-A411-3CDA6C0676EF}" dt="2023-11-24T16:30:25.582" v="86" actId="20577"/>
        <pc:sldMkLst>
          <pc:docMk/>
          <pc:sldMk cId="3175404983" sldId="262"/>
        </pc:sldMkLst>
        <pc:graphicFrameChg chg="mod modGraphic">
          <ac:chgData name="Mr. Nerb" userId="39ca3ef928303be7" providerId="LiveId" clId="{092E31D2-F73A-49AE-A411-3CDA6C0676EF}" dt="2023-11-24T16:30:25.582" v="86" actId="20577"/>
          <ac:graphicFrameMkLst>
            <pc:docMk/>
            <pc:sldMk cId="3175404983" sldId="262"/>
            <ac:graphicFrameMk id="7" creationId="{FAB07960-3EE8-4689-ABD6-3C347EA0D599}"/>
          </ac:graphicFrameMkLst>
        </pc:graphicFrameChg>
      </pc:sldChg>
      <pc:sldChg chg="modSp mod">
        <pc:chgData name="Mr. Nerb" userId="39ca3ef928303be7" providerId="LiveId" clId="{092E31D2-F73A-49AE-A411-3CDA6C0676EF}" dt="2023-11-24T16:41:20.168" v="135" actId="20577"/>
        <pc:sldMkLst>
          <pc:docMk/>
          <pc:sldMk cId="1177919737" sldId="272"/>
        </pc:sldMkLst>
        <pc:spChg chg="mod">
          <ac:chgData name="Mr. Nerb" userId="39ca3ef928303be7" providerId="LiveId" clId="{092E31D2-F73A-49AE-A411-3CDA6C0676EF}" dt="2023-11-24T16:41:20.168" v="135" actId="20577"/>
          <ac:spMkLst>
            <pc:docMk/>
            <pc:sldMk cId="1177919737" sldId="272"/>
            <ac:spMk id="3" creationId="{C987F0FD-6828-4F74-87A5-FBE3BB4A4861}"/>
          </ac:spMkLst>
        </pc:spChg>
      </pc:sldChg>
      <pc:sldChg chg="modSp">
        <pc:chgData name="Mr. Nerb" userId="39ca3ef928303be7" providerId="LiveId" clId="{092E31D2-F73A-49AE-A411-3CDA6C0676EF}" dt="2023-11-24T16:41:05.544" v="133" actId="20577"/>
        <pc:sldMkLst>
          <pc:docMk/>
          <pc:sldMk cId="2818284757" sldId="273"/>
        </pc:sldMkLst>
        <pc:graphicFrameChg chg="mod">
          <ac:chgData name="Mr. Nerb" userId="39ca3ef928303be7" providerId="LiveId" clId="{092E31D2-F73A-49AE-A411-3CDA6C0676EF}" dt="2023-11-24T16:41:05.544" v="133" actId="20577"/>
          <ac:graphicFrameMkLst>
            <pc:docMk/>
            <pc:sldMk cId="2818284757" sldId="273"/>
            <ac:graphicFrameMk id="1173" creationId="{7C242530-9ACB-D2E9-7EF2-39442730F0B4}"/>
          </ac:graphicFrameMkLst>
        </pc:graphicFrameChg>
      </pc:sldChg>
      <pc:sldChg chg="modSp mod">
        <pc:chgData name="Mr. Nerb" userId="39ca3ef928303be7" providerId="LiveId" clId="{092E31D2-F73A-49AE-A411-3CDA6C0676EF}" dt="2023-11-24T17:01:33.891" v="137" actId="1076"/>
        <pc:sldMkLst>
          <pc:docMk/>
          <pc:sldMk cId="3262704298" sldId="275"/>
        </pc:sldMkLst>
        <pc:picChg chg="mod">
          <ac:chgData name="Mr. Nerb" userId="39ca3ef928303be7" providerId="LiveId" clId="{092E31D2-F73A-49AE-A411-3CDA6C0676EF}" dt="2023-11-24T17:01:33.891" v="137" actId="1076"/>
          <ac:picMkLst>
            <pc:docMk/>
            <pc:sldMk cId="3262704298" sldId="275"/>
            <ac:picMk id="7" creationId="{7038EA15-71BB-455B-8BA9-903B28821F4E}"/>
          </ac:picMkLst>
        </pc:picChg>
      </pc:sldChg>
      <pc:sldChg chg="modSp new mod">
        <pc:chgData name="Mr. Nerb" userId="39ca3ef928303be7" providerId="LiveId" clId="{092E31D2-F73A-49AE-A411-3CDA6C0676EF}" dt="2023-11-24T15:49:17.714" v="11" actId="20577"/>
        <pc:sldMkLst>
          <pc:docMk/>
          <pc:sldMk cId="3973591612" sldId="279"/>
        </pc:sldMkLst>
        <pc:spChg chg="mod">
          <ac:chgData name="Mr. Nerb" userId="39ca3ef928303be7" providerId="LiveId" clId="{092E31D2-F73A-49AE-A411-3CDA6C0676EF}" dt="2023-11-24T15:49:06.330" v="1"/>
          <ac:spMkLst>
            <pc:docMk/>
            <pc:sldMk cId="3973591612" sldId="279"/>
            <ac:spMk id="2" creationId="{D5C3C392-F994-4AC4-AB8A-2084ABDE685E}"/>
          </ac:spMkLst>
        </pc:spChg>
        <pc:spChg chg="mod">
          <ac:chgData name="Mr. Nerb" userId="39ca3ef928303be7" providerId="LiveId" clId="{092E31D2-F73A-49AE-A411-3CDA6C0676EF}" dt="2023-11-24T15:49:17.714" v="11" actId="20577"/>
          <ac:spMkLst>
            <pc:docMk/>
            <pc:sldMk cId="3973591612" sldId="279"/>
            <ac:spMk id="3" creationId="{F535F7F0-8C5D-4C23-9389-464EA966B46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7CA3A6-05E6-4F29-A1C9-4ADFFF130AAC}" type="doc">
      <dgm:prSet loTypeId="urn:microsoft.com/office/officeart/2017/3/layout/HorizontalPathTimeline" loCatId="timeline" qsTypeId="urn:microsoft.com/office/officeart/2005/8/quickstyle/3d1" qsCatId="3D" csTypeId="urn:microsoft.com/office/officeart/2005/8/colors/accent2_3" csCatId="accent2" phldr="1"/>
      <dgm:spPr/>
      <dgm:t>
        <a:bodyPr/>
        <a:lstStyle/>
        <a:p>
          <a:endParaRPr lang="en-US"/>
        </a:p>
      </dgm:t>
    </dgm:pt>
    <dgm:pt modelId="{14B8AC35-A087-4153-B3ED-3505D951B676}">
      <dgm:prSet phldrT="[Text]" phldr="0"/>
      <dgm:spPr/>
      <dgm:t>
        <a:bodyPr/>
        <a:lstStyle/>
        <a:p>
          <a:r>
            <a:rPr lang="en-US">
              <a:latin typeface="Trebuchet MS" panose="020B0603020202020204"/>
            </a:rPr>
            <a:t>Student Training week</a:t>
          </a:r>
        </a:p>
        <a:p>
          <a:r>
            <a:rPr lang="en-US">
              <a:latin typeface="Trebuchet MS" panose="020B0603020202020204"/>
              <a:sym typeface="Wingdings" panose="05000000000000000000" pitchFamily="2" charset="2"/>
            </a:rPr>
            <a:t> </a:t>
          </a:r>
          <a:r>
            <a:rPr lang="en-US">
              <a:latin typeface="Trebuchet MS" panose="020B0603020202020204"/>
            </a:rPr>
            <a:t>Working design</a:t>
          </a:r>
          <a:endParaRPr lang="en-US"/>
        </a:p>
      </dgm:t>
    </dgm:pt>
    <dgm:pt modelId="{3413B43F-2A9B-4D98-94FF-E19C6975615B}" type="parTrans" cxnId="{7BA5987A-4B41-4029-B3A8-C9246BF2A0FC}">
      <dgm:prSet/>
      <dgm:spPr/>
      <dgm:t>
        <a:bodyPr/>
        <a:lstStyle/>
        <a:p>
          <a:endParaRPr lang="en-US"/>
        </a:p>
      </dgm:t>
    </dgm:pt>
    <dgm:pt modelId="{B77902EF-F7FE-4479-8164-A9D6B7D94B2A}" type="sibTrans" cxnId="{7BA5987A-4B41-4029-B3A8-C9246BF2A0FC}">
      <dgm:prSet/>
      <dgm:spPr/>
      <dgm:t>
        <a:bodyPr/>
        <a:lstStyle/>
        <a:p>
          <a:endParaRPr lang="en-US"/>
        </a:p>
      </dgm:t>
    </dgm:pt>
    <dgm:pt modelId="{88691F97-C8F8-4BE9-ADE1-F435AEB3AFA1}">
      <dgm:prSet phldrT="[Text]" phldr="0"/>
      <dgm:spPr/>
      <dgm:t>
        <a:bodyPr/>
        <a:lstStyle/>
        <a:p>
          <a:pPr>
            <a:defRPr b="1"/>
          </a:pPr>
          <a:r>
            <a:rPr lang="en-US">
              <a:latin typeface="Trebuchet MS" panose="020B0603020202020204"/>
            </a:rPr>
            <a:t>February-May</a:t>
          </a:r>
          <a:endParaRPr lang="en-US"/>
        </a:p>
      </dgm:t>
    </dgm:pt>
    <dgm:pt modelId="{12515EFE-4674-4FD8-A704-FB092DAC143B}" type="parTrans" cxnId="{1068E18F-4A57-43C6-B510-3BE2FBA6F114}">
      <dgm:prSet/>
      <dgm:spPr/>
      <dgm:t>
        <a:bodyPr/>
        <a:lstStyle/>
        <a:p>
          <a:endParaRPr lang="en-US"/>
        </a:p>
      </dgm:t>
    </dgm:pt>
    <dgm:pt modelId="{A00A490D-29BC-4777-A4DE-0BDEED3F40FF}" type="sibTrans" cxnId="{1068E18F-4A57-43C6-B510-3BE2FBA6F114}">
      <dgm:prSet/>
      <dgm:spPr/>
      <dgm:t>
        <a:bodyPr/>
        <a:lstStyle/>
        <a:p>
          <a:endParaRPr lang="en-US"/>
        </a:p>
      </dgm:t>
    </dgm:pt>
    <dgm:pt modelId="{801333E1-688A-49B4-A3E4-1625086ACB69}">
      <dgm:prSet phldrT="[Text]" phldr="0"/>
      <dgm:spPr/>
      <dgm:t>
        <a:bodyPr/>
        <a:lstStyle/>
        <a:p>
          <a:r>
            <a:rPr lang="en-US">
              <a:latin typeface="Trebuchet MS" panose="020B0603020202020204"/>
            </a:rPr>
            <a:t>Design optimization</a:t>
          </a:r>
          <a:endParaRPr lang="en-US"/>
        </a:p>
      </dgm:t>
    </dgm:pt>
    <dgm:pt modelId="{934AEC95-7565-434E-8411-D393FE560203}" type="parTrans" cxnId="{59DEC7DA-2E06-4336-A62A-0A21282DD2E4}">
      <dgm:prSet/>
      <dgm:spPr/>
      <dgm:t>
        <a:bodyPr/>
        <a:lstStyle/>
        <a:p>
          <a:endParaRPr lang="en-US"/>
        </a:p>
      </dgm:t>
    </dgm:pt>
    <dgm:pt modelId="{38DFFECC-DBC8-4186-BE63-48AD292BA111}" type="sibTrans" cxnId="{59DEC7DA-2E06-4336-A62A-0A21282DD2E4}">
      <dgm:prSet/>
      <dgm:spPr/>
      <dgm:t>
        <a:bodyPr/>
        <a:lstStyle/>
        <a:p>
          <a:endParaRPr lang="en-US"/>
        </a:p>
      </dgm:t>
    </dgm:pt>
    <dgm:pt modelId="{26A65BB7-5E28-42B0-AEDF-5067BAE9EB79}">
      <dgm:prSet phldr="0"/>
      <dgm:spPr/>
      <dgm:t>
        <a:bodyPr/>
        <a:lstStyle/>
        <a:p>
          <a:pPr>
            <a:defRPr b="1"/>
          </a:pPr>
          <a:r>
            <a:rPr lang="en-US">
              <a:latin typeface="Trebuchet MS" panose="020B0603020202020204"/>
            </a:rPr>
            <a:t>May</a:t>
          </a:r>
        </a:p>
      </dgm:t>
    </dgm:pt>
    <dgm:pt modelId="{76F545D0-733E-4444-83CB-34D109CD18FA}" type="parTrans" cxnId="{3F66CD10-09BF-41D7-82E7-89AEAB0EF275}">
      <dgm:prSet/>
      <dgm:spPr/>
      <dgm:t>
        <a:bodyPr/>
        <a:lstStyle/>
        <a:p>
          <a:endParaRPr lang="de-DE"/>
        </a:p>
      </dgm:t>
    </dgm:pt>
    <dgm:pt modelId="{8F2BCCBB-F1CC-415B-9ED8-769008562144}" type="sibTrans" cxnId="{3F66CD10-09BF-41D7-82E7-89AEAB0EF275}">
      <dgm:prSet/>
      <dgm:spPr/>
      <dgm:t>
        <a:bodyPr/>
        <a:lstStyle/>
        <a:p>
          <a:endParaRPr lang="de-DE"/>
        </a:p>
      </dgm:t>
    </dgm:pt>
    <dgm:pt modelId="{ABB3919B-6E42-4860-BA86-B94B27818D00}">
      <dgm:prSet phldr="0"/>
      <dgm:spPr/>
      <dgm:t>
        <a:bodyPr/>
        <a:lstStyle/>
        <a:p>
          <a:r>
            <a:rPr lang="en-US" dirty="0">
              <a:latin typeface="Trebuchet MS" panose="020B0603020202020204"/>
            </a:rPr>
            <a:t>Critical Design Review</a:t>
          </a:r>
        </a:p>
        <a:p>
          <a:r>
            <a:rPr lang="en-US" dirty="0">
              <a:latin typeface="Trebuchet MS" panose="020B0603020202020204"/>
              <a:sym typeface="Wingdings" panose="05000000000000000000" pitchFamily="2" charset="2"/>
            </a:rPr>
            <a:t> </a:t>
          </a:r>
          <a:r>
            <a:rPr lang="en-US" dirty="0">
              <a:latin typeface="Trebuchet MS" panose="020B0603020202020204"/>
            </a:rPr>
            <a:t>Finished Design</a:t>
          </a:r>
        </a:p>
      </dgm:t>
    </dgm:pt>
    <dgm:pt modelId="{8055C083-A7AD-48A3-AD9E-4F6E477FB484}" type="parTrans" cxnId="{F5440EE0-21C4-4F97-9B3B-2E6AF2EB4D60}">
      <dgm:prSet/>
      <dgm:spPr/>
      <dgm:t>
        <a:bodyPr/>
        <a:lstStyle/>
        <a:p>
          <a:endParaRPr lang="de-DE"/>
        </a:p>
      </dgm:t>
    </dgm:pt>
    <dgm:pt modelId="{C4453223-4586-4613-995E-E552E22C1C08}" type="sibTrans" cxnId="{F5440EE0-21C4-4F97-9B3B-2E6AF2EB4D60}">
      <dgm:prSet/>
      <dgm:spPr/>
      <dgm:t>
        <a:bodyPr/>
        <a:lstStyle/>
        <a:p>
          <a:endParaRPr lang="de-DE"/>
        </a:p>
      </dgm:t>
    </dgm:pt>
    <dgm:pt modelId="{DC18ED9C-11EE-4F80-AEED-C34A3E473D06}">
      <dgm:prSet phldr="0"/>
      <dgm:spPr/>
      <dgm:t>
        <a:bodyPr/>
        <a:lstStyle/>
        <a:p>
          <a:pPr>
            <a:defRPr b="1"/>
          </a:pPr>
          <a:r>
            <a:rPr lang="en-US">
              <a:latin typeface="Trebuchet MS" panose="020B0603020202020204"/>
            </a:rPr>
            <a:t>May-September</a:t>
          </a:r>
        </a:p>
      </dgm:t>
    </dgm:pt>
    <dgm:pt modelId="{869F08B1-6715-4703-B8DC-B9167A9D9A1B}" type="parTrans" cxnId="{8A520AA5-0AB7-4228-BDD2-42E6D2002702}">
      <dgm:prSet/>
      <dgm:spPr/>
      <dgm:t>
        <a:bodyPr/>
        <a:lstStyle/>
        <a:p>
          <a:endParaRPr lang="de-DE"/>
        </a:p>
      </dgm:t>
    </dgm:pt>
    <dgm:pt modelId="{F4AD3F09-54A8-4B99-AC91-B2FC372B5CE9}" type="sibTrans" cxnId="{8A520AA5-0AB7-4228-BDD2-42E6D2002702}">
      <dgm:prSet/>
      <dgm:spPr/>
      <dgm:t>
        <a:bodyPr/>
        <a:lstStyle/>
        <a:p>
          <a:endParaRPr lang="de-DE"/>
        </a:p>
      </dgm:t>
    </dgm:pt>
    <dgm:pt modelId="{636282AA-1506-456E-A871-CC7E28F9C34D}">
      <dgm:prSet phldr="0"/>
      <dgm:spPr/>
      <dgm:t>
        <a:bodyPr/>
        <a:lstStyle/>
        <a:p>
          <a:r>
            <a:rPr lang="en-US">
              <a:latin typeface="Trebuchet MS" panose="020B0603020202020204"/>
            </a:rPr>
            <a:t>Building reference data base (ISRD)</a:t>
          </a:r>
        </a:p>
      </dgm:t>
    </dgm:pt>
    <dgm:pt modelId="{C18C7C9F-DA2D-4070-9F2E-E6DF1D89CEA6}" type="parTrans" cxnId="{EDA6BB37-CD30-4629-A3CA-5614D3D57BEA}">
      <dgm:prSet/>
      <dgm:spPr/>
      <dgm:t>
        <a:bodyPr/>
        <a:lstStyle/>
        <a:p>
          <a:endParaRPr lang="de-DE"/>
        </a:p>
      </dgm:t>
    </dgm:pt>
    <dgm:pt modelId="{C157A770-32FB-4142-8120-EB5EF0C1547C}" type="sibTrans" cxnId="{EDA6BB37-CD30-4629-A3CA-5614D3D57BEA}">
      <dgm:prSet/>
      <dgm:spPr/>
      <dgm:t>
        <a:bodyPr/>
        <a:lstStyle/>
        <a:p>
          <a:endParaRPr lang="de-DE"/>
        </a:p>
      </dgm:t>
    </dgm:pt>
    <dgm:pt modelId="{0668BD03-1394-4733-8947-D5D66A4299C1}">
      <dgm:prSet phldr="0"/>
      <dgm:spPr/>
      <dgm:t>
        <a:bodyPr/>
        <a:lstStyle/>
        <a:p>
          <a:pPr>
            <a:defRPr b="1"/>
          </a:pPr>
          <a:r>
            <a:rPr lang="en-US">
              <a:latin typeface="Trebuchet MS" panose="020B0603020202020204"/>
            </a:rPr>
            <a:t>October</a:t>
          </a:r>
        </a:p>
      </dgm:t>
    </dgm:pt>
    <dgm:pt modelId="{6C576FB9-89FD-49F6-94ED-C719E456C9A5}" type="parTrans" cxnId="{D4E9F2CD-93EE-40BD-83C6-DA6237D40233}">
      <dgm:prSet/>
      <dgm:spPr/>
      <dgm:t>
        <a:bodyPr/>
        <a:lstStyle/>
        <a:p>
          <a:endParaRPr lang="de-DE"/>
        </a:p>
      </dgm:t>
    </dgm:pt>
    <dgm:pt modelId="{D2997E0C-7FA8-4958-89D2-438A19AD90D9}" type="sibTrans" cxnId="{D4E9F2CD-93EE-40BD-83C6-DA6237D40233}">
      <dgm:prSet/>
      <dgm:spPr/>
      <dgm:t>
        <a:bodyPr/>
        <a:lstStyle/>
        <a:p>
          <a:endParaRPr lang="de-DE"/>
        </a:p>
      </dgm:t>
    </dgm:pt>
    <dgm:pt modelId="{5A0234E6-6585-4D13-BD00-AA29DB571F80}">
      <dgm:prSet phldr="0"/>
      <dgm:spPr/>
      <dgm:t>
        <a:bodyPr/>
        <a:lstStyle/>
        <a:p>
          <a:r>
            <a:rPr lang="en-US" dirty="0" err="1">
              <a:latin typeface="Trebuchet MS" panose="020B0603020202020204"/>
            </a:rPr>
            <a:t>Esrange</a:t>
          </a:r>
          <a:r>
            <a:rPr lang="en-US" dirty="0">
              <a:latin typeface="Trebuchet MS" panose="020B0603020202020204"/>
            </a:rPr>
            <a:t>: Launch</a:t>
          </a:r>
        </a:p>
      </dgm:t>
    </dgm:pt>
    <dgm:pt modelId="{777A36FE-1AB7-41B3-8262-53FEC32FD858}" type="parTrans" cxnId="{0FB7BC14-FB81-417E-A7AF-8D60575E26C0}">
      <dgm:prSet/>
      <dgm:spPr/>
      <dgm:t>
        <a:bodyPr/>
        <a:lstStyle/>
        <a:p>
          <a:endParaRPr lang="de-DE"/>
        </a:p>
      </dgm:t>
    </dgm:pt>
    <dgm:pt modelId="{345E6E87-A2EE-4842-9A7C-71325AE22997}" type="sibTrans" cxnId="{0FB7BC14-FB81-417E-A7AF-8D60575E26C0}">
      <dgm:prSet/>
      <dgm:spPr/>
      <dgm:t>
        <a:bodyPr/>
        <a:lstStyle/>
        <a:p>
          <a:endParaRPr lang="de-DE"/>
        </a:p>
      </dgm:t>
    </dgm:pt>
    <dgm:pt modelId="{DAEACF25-14E3-41B8-A8B1-4E3C1430566C}">
      <dgm:prSet phldr="0"/>
      <dgm:spPr/>
      <dgm:t>
        <a:bodyPr/>
        <a:lstStyle/>
        <a:p>
          <a:pPr>
            <a:defRPr b="1"/>
          </a:pPr>
          <a:r>
            <a:rPr lang="en-US">
              <a:latin typeface="Trebuchet MS" panose="020B0603020202020204"/>
            </a:rPr>
            <a:t>End</a:t>
          </a:r>
          <a:r>
            <a:rPr lang="en-US" baseline="0">
              <a:latin typeface="Trebuchet MS" panose="020B0603020202020204"/>
            </a:rPr>
            <a:t> of 2024 till 2025</a:t>
          </a:r>
          <a:endParaRPr lang="en-US">
            <a:latin typeface="Trebuchet MS" panose="020B0603020202020204"/>
          </a:endParaRPr>
        </a:p>
      </dgm:t>
    </dgm:pt>
    <dgm:pt modelId="{F1AC9550-1BFE-4934-B2F2-584938B18817}" type="parTrans" cxnId="{5576B3D1-B676-4EA5-A725-EE4350023EE1}">
      <dgm:prSet/>
      <dgm:spPr/>
      <dgm:t>
        <a:bodyPr/>
        <a:lstStyle/>
        <a:p>
          <a:endParaRPr lang="de-DE"/>
        </a:p>
      </dgm:t>
    </dgm:pt>
    <dgm:pt modelId="{6ABE84F2-AD4F-4D51-A59A-ED23E5632766}" type="sibTrans" cxnId="{5576B3D1-B676-4EA5-A725-EE4350023EE1}">
      <dgm:prSet/>
      <dgm:spPr/>
      <dgm:t>
        <a:bodyPr/>
        <a:lstStyle/>
        <a:p>
          <a:endParaRPr lang="de-DE"/>
        </a:p>
      </dgm:t>
    </dgm:pt>
    <dgm:pt modelId="{5F23556B-E06F-4323-B97F-3CEDE571CB9C}">
      <dgm:prSet phldr="0"/>
      <dgm:spPr/>
      <dgm:t>
        <a:bodyPr/>
        <a:lstStyle/>
        <a:p>
          <a:r>
            <a:rPr lang="en-US">
              <a:latin typeface="Trebuchet MS" panose="020B0603020202020204"/>
            </a:rPr>
            <a:t>Evaluation and publication</a:t>
          </a:r>
        </a:p>
      </dgm:t>
    </dgm:pt>
    <dgm:pt modelId="{B6153CB6-88D7-47D8-8FC4-5E0F7524B17F}" type="parTrans" cxnId="{E30E97B8-EEEB-4F1B-8133-D773494BAD12}">
      <dgm:prSet/>
      <dgm:spPr/>
      <dgm:t>
        <a:bodyPr/>
        <a:lstStyle/>
        <a:p>
          <a:endParaRPr lang="de-DE"/>
        </a:p>
      </dgm:t>
    </dgm:pt>
    <dgm:pt modelId="{E2E8A3C5-1082-41A0-83DD-546EABE1E434}" type="sibTrans" cxnId="{E30E97B8-EEEB-4F1B-8133-D773494BAD12}">
      <dgm:prSet/>
      <dgm:spPr/>
      <dgm:t>
        <a:bodyPr/>
        <a:lstStyle/>
        <a:p>
          <a:endParaRPr lang="de-DE"/>
        </a:p>
      </dgm:t>
    </dgm:pt>
    <dgm:pt modelId="{E5CFD1EB-F7AD-4767-BD68-AAAE04BD6AD4}">
      <dgm:prSet phldrT="[Text]" phldr="0"/>
      <dgm:spPr/>
      <dgm:t>
        <a:bodyPr/>
        <a:lstStyle/>
        <a:p>
          <a:pPr>
            <a:defRPr b="1"/>
          </a:pPr>
          <a:r>
            <a:rPr lang="en-US">
              <a:latin typeface="Trebuchet MS" panose="020B0603020202020204"/>
            </a:rPr>
            <a:t>January</a:t>
          </a:r>
          <a:endParaRPr lang="en-US"/>
        </a:p>
      </dgm:t>
    </dgm:pt>
    <dgm:pt modelId="{D0AD2F64-DF50-47B0-865A-CD3086F5FB0A}" type="sibTrans" cxnId="{DA17FD8F-7A31-445E-83F9-F11BF9FE02D1}">
      <dgm:prSet/>
      <dgm:spPr/>
      <dgm:t>
        <a:bodyPr/>
        <a:lstStyle/>
        <a:p>
          <a:endParaRPr lang="en-US"/>
        </a:p>
      </dgm:t>
    </dgm:pt>
    <dgm:pt modelId="{0283AFB4-B28F-40F0-BEF4-395485B68696}" type="parTrans" cxnId="{DA17FD8F-7A31-445E-83F9-F11BF9FE02D1}">
      <dgm:prSet/>
      <dgm:spPr/>
      <dgm:t>
        <a:bodyPr/>
        <a:lstStyle/>
        <a:p>
          <a:endParaRPr lang="en-US"/>
        </a:p>
      </dgm:t>
    </dgm:pt>
    <dgm:pt modelId="{19A83DD4-D44F-4062-A84C-25E97B05EBCB}">
      <dgm:prSet phldrT="[Text]" phldr="0"/>
      <dgm:spPr/>
      <dgm:t>
        <a:bodyPr/>
        <a:lstStyle/>
        <a:p>
          <a:pPr>
            <a:defRPr b="1"/>
          </a:pPr>
          <a:r>
            <a:rPr lang="en-US" dirty="0">
              <a:latin typeface="Trebuchet MS" panose="020B0603020202020204"/>
            </a:rPr>
            <a:t>December</a:t>
          </a:r>
          <a:endParaRPr lang="en-US" dirty="0"/>
        </a:p>
      </dgm:t>
    </dgm:pt>
    <dgm:pt modelId="{766EE074-F578-4C6F-8CC0-8051BD9B22FB}" type="sibTrans" cxnId="{7F4EA9DF-E605-4254-9BEC-8E1B9EB66927}">
      <dgm:prSet/>
      <dgm:spPr/>
      <dgm:t>
        <a:bodyPr/>
        <a:lstStyle/>
        <a:p>
          <a:endParaRPr lang="en-US"/>
        </a:p>
      </dgm:t>
    </dgm:pt>
    <dgm:pt modelId="{7295C2B9-BC8F-4443-8608-1B82F6EA2874}" type="parTrans" cxnId="{7F4EA9DF-E605-4254-9BEC-8E1B9EB66927}">
      <dgm:prSet/>
      <dgm:spPr/>
      <dgm:t>
        <a:bodyPr/>
        <a:lstStyle/>
        <a:p>
          <a:endParaRPr lang="en-US"/>
        </a:p>
      </dgm:t>
    </dgm:pt>
    <dgm:pt modelId="{39B1D18E-9719-431C-A969-1D3B2EA88153}">
      <dgm:prSet phldrT="[Text]" phldr="0"/>
      <dgm:spPr/>
      <dgm:t>
        <a:bodyPr/>
        <a:lstStyle/>
        <a:p>
          <a:r>
            <a:rPr lang="en-US" dirty="0">
              <a:latin typeface="Trebuchet MS" panose="020B0603020202020204"/>
            </a:rPr>
            <a:t>Integration of system software</a:t>
          </a:r>
          <a:endParaRPr lang="en-US" dirty="0"/>
        </a:p>
      </dgm:t>
    </dgm:pt>
    <dgm:pt modelId="{194E90F1-45BE-429F-B9FF-8935F8566BE2}" type="sibTrans" cxnId="{128BCB67-F98A-4BBC-B7FD-BFBBC586E296}">
      <dgm:prSet/>
      <dgm:spPr/>
      <dgm:t>
        <a:bodyPr/>
        <a:lstStyle/>
        <a:p>
          <a:endParaRPr lang="en-US"/>
        </a:p>
      </dgm:t>
    </dgm:pt>
    <dgm:pt modelId="{C88217BE-CF48-487F-8829-B607EE856E57}" type="parTrans" cxnId="{128BCB67-F98A-4BBC-B7FD-BFBBC586E296}">
      <dgm:prSet/>
      <dgm:spPr/>
      <dgm:t>
        <a:bodyPr/>
        <a:lstStyle/>
        <a:p>
          <a:endParaRPr lang="en-US"/>
        </a:p>
      </dgm:t>
    </dgm:pt>
    <dgm:pt modelId="{638261C4-4E77-4AE9-8307-801853800DB1}" type="pres">
      <dgm:prSet presAssocID="{437CA3A6-05E6-4F29-A1C9-4ADFFF130AAC}" presName="root" presStyleCnt="0">
        <dgm:presLayoutVars>
          <dgm:chMax/>
          <dgm:chPref/>
          <dgm:animLvl val="lvl"/>
        </dgm:presLayoutVars>
      </dgm:prSet>
      <dgm:spPr/>
    </dgm:pt>
    <dgm:pt modelId="{7E79091A-F77D-4B80-A46C-7EE8A1D057BC}" type="pres">
      <dgm:prSet presAssocID="{437CA3A6-05E6-4F29-A1C9-4ADFFF130AAC}" presName="divider" presStyleLbl="node1" presStyleIdx="0" presStyleCnt="1"/>
      <dgm:spPr/>
    </dgm:pt>
    <dgm:pt modelId="{91F41049-5A93-43A1-BD39-969C81EB29A9}" type="pres">
      <dgm:prSet presAssocID="{437CA3A6-05E6-4F29-A1C9-4ADFFF130AAC}" presName="nodes" presStyleCnt="0">
        <dgm:presLayoutVars>
          <dgm:chMax/>
          <dgm:chPref/>
          <dgm:animLvl val="lvl"/>
        </dgm:presLayoutVars>
      </dgm:prSet>
      <dgm:spPr/>
    </dgm:pt>
    <dgm:pt modelId="{F380A6AA-D61F-40B3-9713-3DDAECD6736E}" type="pres">
      <dgm:prSet presAssocID="{19A83DD4-D44F-4062-A84C-25E97B05EBCB}" presName="composite" presStyleCnt="0"/>
      <dgm:spPr/>
    </dgm:pt>
    <dgm:pt modelId="{E997B45B-CF0C-4B63-91A1-F6BECAFEB728}" type="pres">
      <dgm:prSet presAssocID="{19A83DD4-D44F-4062-A84C-25E97B05EBCB}" presName="L1TextContainer" presStyleLbl="revTx" presStyleIdx="0" presStyleCnt="7">
        <dgm:presLayoutVars>
          <dgm:chMax val="1"/>
          <dgm:chPref val="1"/>
          <dgm:bulletEnabled val="1"/>
        </dgm:presLayoutVars>
      </dgm:prSet>
      <dgm:spPr/>
    </dgm:pt>
    <dgm:pt modelId="{B258042B-02DF-4FEE-9942-90452AF8E0D3}" type="pres">
      <dgm:prSet presAssocID="{19A83DD4-D44F-4062-A84C-25E97B05EBCB}" presName="L2TextContainerWrapper" presStyleCnt="0">
        <dgm:presLayoutVars>
          <dgm:chMax val="0"/>
          <dgm:chPref val="0"/>
          <dgm:bulletEnabled val="1"/>
        </dgm:presLayoutVars>
      </dgm:prSet>
      <dgm:spPr/>
    </dgm:pt>
    <dgm:pt modelId="{0C580461-85E5-4FB0-9A5A-C1153FCA24BE}" type="pres">
      <dgm:prSet presAssocID="{19A83DD4-D44F-4062-A84C-25E97B05EBCB}" presName="L2TextContainer" presStyleLbl="bgAccFollowNode1" presStyleIdx="0" presStyleCnt="7"/>
      <dgm:spPr/>
    </dgm:pt>
    <dgm:pt modelId="{979E140F-4607-4A65-B922-098B35A4AC7E}" type="pres">
      <dgm:prSet presAssocID="{19A83DD4-D44F-4062-A84C-25E97B05EBCB}" presName="FlexibleEmptyPlaceHolder" presStyleCnt="0"/>
      <dgm:spPr/>
    </dgm:pt>
    <dgm:pt modelId="{78D82953-930C-48ED-87D5-5734AF5C6B47}" type="pres">
      <dgm:prSet presAssocID="{19A83DD4-D44F-4062-A84C-25E97B05EBCB}" presName="ConnectLine" presStyleLbl="alignNode1" presStyleIdx="0" presStyleCnt="7"/>
      <dgm:spPr>
        <a:gradFill rotWithShape="0">
          <a:gsLst>
            <a:gs pos="0">
              <a:schemeClr val="accent2">
                <a:tint val="96000"/>
                <a:lumMod val="100000"/>
              </a:schemeClr>
            </a:gs>
            <a:gs pos="78000">
              <a:schemeClr val="accent2">
                <a:shade val="94000"/>
                <a:lumMod val="94000"/>
              </a:schemeClr>
            </a:gs>
          </a:gsLst>
          <a:lin ang="5400000" scaled="0"/>
        </a:gradFill>
        <a:ln w="6350" cap="rnd" cmpd="sng" algn="ctr">
          <a:solidFill>
            <a:schemeClr val="accent2">
              <a:shade val="80000"/>
              <a:hueOff val="0"/>
              <a:satOff val="0"/>
              <a:lumOff val="0"/>
              <a:alphaOff val="0"/>
            </a:schemeClr>
          </a:solidFill>
          <a:prstDash val="dash"/>
        </a:ln>
        <a:effectLst>
          <a:outerShdw blurRad="38100" dist="25400" dir="5400000" rotWithShape="0">
            <a:srgbClr val="000000">
              <a:alpha val="35000"/>
            </a:srgbClr>
          </a:outerShdw>
        </a:effectLst>
      </dgm:spPr>
    </dgm:pt>
    <dgm:pt modelId="{E8FA7E58-7623-496D-89A3-DE34DBBAC0B9}" type="pres">
      <dgm:prSet presAssocID="{19A83DD4-D44F-4062-A84C-25E97B05EBCB}" presName="ConnectorPoint" presStyleLbl="fgAcc1" presStyleIdx="0" presStyleCnt="7"/>
      <dgm:spPr>
        <a:solidFill>
          <a:schemeClr val="lt1">
            <a:alpha val="90000"/>
            <a:hueOff val="0"/>
            <a:satOff val="0"/>
            <a:lumOff val="0"/>
            <a:alphaOff val="0"/>
          </a:schemeClr>
        </a:solidFill>
        <a:ln w="12700" cap="rnd" cmpd="sng" algn="ctr">
          <a:noFill/>
          <a:prstDash val="solid"/>
        </a:ln>
        <a:effectLst>
          <a:outerShdw blurRad="38100" dist="25400" dir="5400000" rotWithShape="0">
            <a:srgbClr val="000000">
              <a:alpha val="35000"/>
            </a:srgbClr>
          </a:outerShdw>
        </a:effectLst>
      </dgm:spPr>
    </dgm:pt>
    <dgm:pt modelId="{40C57922-B5AE-4AF6-90DB-C714A63C3277}" type="pres">
      <dgm:prSet presAssocID="{19A83DD4-D44F-4062-A84C-25E97B05EBCB}" presName="EmptyPlaceHolder" presStyleCnt="0"/>
      <dgm:spPr/>
    </dgm:pt>
    <dgm:pt modelId="{5A9962CC-B0FB-4ADE-861E-A513BF97C44F}" type="pres">
      <dgm:prSet presAssocID="{766EE074-F578-4C6F-8CC0-8051BD9B22FB}" presName="spaceBetweenRectangles" presStyleCnt="0"/>
      <dgm:spPr/>
    </dgm:pt>
    <dgm:pt modelId="{1DA33904-D5B5-411B-86D2-E45E11287115}" type="pres">
      <dgm:prSet presAssocID="{E5CFD1EB-F7AD-4767-BD68-AAAE04BD6AD4}" presName="composite" presStyleCnt="0"/>
      <dgm:spPr/>
    </dgm:pt>
    <dgm:pt modelId="{5ECFF505-F653-40B2-9383-2621E9D15E10}" type="pres">
      <dgm:prSet presAssocID="{E5CFD1EB-F7AD-4767-BD68-AAAE04BD6AD4}" presName="L1TextContainer" presStyleLbl="revTx" presStyleIdx="1" presStyleCnt="7">
        <dgm:presLayoutVars>
          <dgm:chMax val="1"/>
          <dgm:chPref val="1"/>
          <dgm:bulletEnabled val="1"/>
        </dgm:presLayoutVars>
      </dgm:prSet>
      <dgm:spPr/>
    </dgm:pt>
    <dgm:pt modelId="{91CE9352-CAC3-4B72-BF8D-D463DCF8C268}" type="pres">
      <dgm:prSet presAssocID="{E5CFD1EB-F7AD-4767-BD68-AAAE04BD6AD4}" presName="L2TextContainerWrapper" presStyleCnt="0">
        <dgm:presLayoutVars>
          <dgm:chMax val="0"/>
          <dgm:chPref val="0"/>
          <dgm:bulletEnabled val="1"/>
        </dgm:presLayoutVars>
      </dgm:prSet>
      <dgm:spPr/>
    </dgm:pt>
    <dgm:pt modelId="{D64A0EF9-5955-4483-BF78-93D7919617AF}" type="pres">
      <dgm:prSet presAssocID="{E5CFD1EB-F7AD-4767-BD68-AAAE04BD6AD4}" presName="L2TextContainer" presStyleLbl="bgAccFollowNode1" presStyleIdx="1" presStyleCnt="7"/>
      <dgm:spPr/>
    </dgm:pt>
    <dgm:pt modelId="{A3611E10-9170-4E14-9B26-CCFAE1B806B2}" type="pres">
      <dgm:prSet presAssocID="{E5CFD1EB-F7AD-4767-BD68-AAAE04BD6AD4}" presName="FlexibleEmptyPlaceHolder" presStyleCnt="0"/>
      <dgm:spPr/>
    </dgm:pt>
    <dgm:pt modelId="{55BA7AE4-01DF-4C84-9530-1139E977CDD0}" type="pres">
      <dgm:prSet presAssocID="{E5CFD1EB-F7AD-4767-BD68-AAAE04BD6AD4}" presName="ConnectLine" presStyleLbl="alignNode1" presStyleIdx="1" presStyleCnt="7"/>
      <dgm:spPr>
        <a:gradFill rotWithShape="0">
          <a:gsLst>
            <a:gs pos="0">
              <a:schemeClr val="accent2">
                <a:tint val="96000"/>
                <a:lumMod val="100000"/>
              </a:schemeClr>
            </a:gs>
            <a:gs pos="78000">
              <a:schemeClr val="accent2">
                <a:shade val="94000"/>
                <a:lumMod val="94000"/>
              </a:schemeClr>
            </a:gs>
          </a:gsLst>
          <a:lin ang="5400000" scaled="0"/>
        </a:gradFill>
        <a:ln w="6350" cap="rnd" cmpd="sng" algn="ctr">
          <a:solidFill>
            <a:schemeClr val="accent2">
              <a:shade val="80000"/>
              <a:hueOff val="100492"/>
              <a:satOff val="-6503"/>
              <a:lumOff val="5937"/>
              <a:alphaOff val="0"/>
            </a:schemeClr>
          </a:solidFill>
          <a:prstDash val="dash"/>
        </a:ln>
        <a:effectLst>
          <a:outerShdw blurRad="38100" dist="25400" dir="5400000" rotWithShape="0">
            <a:srgbClr val="000000">
              <a:alpha val="35000"/>
            </a:srgbClr>
          </a:outerShdw>
        </a:effectLst>
      </dgm:spPr>
    </dgm:pt>
    <dgm:pt modelId="{60AE1973-0E05-4F23-8933-C4AA0942DB72}" type="pres">
      <dgm:prSet presAssocID="{E5CFD1EB-F7AD-4767-BD68-AAAE04BD6AD4}" presName="ConnectorPoint" presStyleLbl="fgAcc1" presStyleIdx="1" presStyleCnt="7"/>
      <dgm:spPr>
        <a:solidFill>
          <a:schemeClr val="lt1">
            <a:alpha val="90000"/>
            <a:hueOff val="0"/>
            <a:satOff val="0"/>
            <a:lumOff val="0"/>
            <a:alphaOff val="0"/>
          </a:schemeClr>
        </a:solidFill>
        <a:ln w="12700" cap="rnd" cmpd="sng" algn="ctr">
          <a:noFill/>
          <a:prstDash val="solid"/>
        </a:ln>
        <a:effectLst>
          <a:outerShdw blurRad="38100" dist="25400" dir="5400000" rotWithShape="0">
            <a:srgbClr val="000000">
              <a:alpha val="35000"/>
            </a:srgbClr>
          </a:outerShdw>
        </a:effectLst>
      </dgm:spPr>
    </dgm:pt>
    <dgm:pt modelId="{32CB5151-5AE8-4019-B51A-F5699160DADC}" type="pres">
      <dgm:prSet presAssocID="{E5CFD1EB-F7AD-4767-BD68-AAAE04BD6AD4}" presName="EmptyPlaceHolder" presStyleCnt="0"/>
      <dgm:spPr/>
    </dgm:pt>
    <dgm:pt modelId="{A043FBC9-8746-4EAA-BA0C-40A98A530895}" type="pres">
      <dgm:prSet presAssocID="{D0AD2F64-DF50-47B0-865A-CD3086F5FB0A}" presName="spaceBetweenRectangles" presStyleCnt="0"/>
      <dgm:spPr/>
    </dgm:pt>
    <dgm:pt modelId="{76C36C93-4F71-4DD8-B927-5B220BFFC0C6}" type="pres">
      <dgm:prSet presAssocID="{88691F97-C8F8-4BE9-ADE1-F435AEB3AFA1}" presName="composite" presStyleCnt="0"/>
      <dgm:spPr/>
    </dgm:pt>
    <dgm:pt modelId="{9DB9B206-7C1F-46EF-994E-B7F09F7BCCA1}" type="pres">
      <dgm:prSet presAssocID="{88691F97-C8F8-4BE9-ADE1-F435AEB3AFA1}" presName="L1TextContainer" presStyleLbl="revTx" presStyleIdx="2" presStyleCnt="7">
        <dgm:presLayoutVars>
          <dgm:chMax val="1"/>
          <dgm:chPref val="1"/>
          <dgm:bulletEnabled val="1"/>
        </dgm:presLayoutVars>
      </dgm:prSet>
      <dgm:spPr/>
    </dgm:pt>
    <dgm:pt modelId="{DC895A22-C568-4659-BDAD-9789348064D9}" type="pres">
      <dgm:prSet presAssocID="{88691F97-C8F8-4BE9-ADE1-F435AEB3AFA1}" presName="L2TextContainerWrapper" presStyleCnt="0">
        <dgm:presLayoutVars>
          <dgm:chMax val="0"/>
          <dgm:chPref val="0"/>
          <dgm:bulletEnabled val="1"/>
        </dgm:presLayoutVars>
      </dgm:prSet>
      <dgm:spPr/>
    </dgm:pt>
    <dgm:pt modelId="{C84B6406-9C14-410E-BD2A-7C9AAB1D128B}" type="pres">
      <dgm:prSet presAssocID="{88691F97-C8F8-4BE9-ADE1-F435AEB3AFA1}" presName="L2TextContainer" presStyleLbl="bgAccFollowNode1" presStyleIdx="2" presStyleCnt="7" custScaleY="103193"/>
      <dgm:spPr/>
    </dgm:pt>
    <dgm:pt modelId="{D30C5BB1-CE03-4C39-BA92-38B79F0BB830}" type="pres">
      <dgm:prSet presAssocID="{88691F97-C8F8-4BE9-ADE1-F435AEB3AFA1}" presName="FlexibleEmptyPlaceHolder" presStyleCnt="0"/>
      <dgm:spPr/>
    </dgm:pt>
    <dgm:pt modelId="{F254E345-2315-4D31-90F8-D74A20F2150D}" type="pres">
      <dgm:prSet presAssocID="{88691F97-C8F8-4BE9-ADE1-F435AEB3AFA1}" presName="ConnectLine" presStyleLbl="alignNode1" presStyleIdx="2" presStyleCnt="7"/>
      <dgm:spPr>
        <a:gradFill rotWithShape="0">
          <a:gsLst>
            <a:gs pos="0">
              <a:schemeClr val="accent2">
                <a:tint val="96000"/>
                <a:lumMod val="100000"/>
              </a:schemeClr>
            </a:gs>
            <a:gs pos="78000">
              <a:schemeClr val="accent2">
                <a:shade val="94000"/>
                <a:lumMod val="94000"/>
              </a:schemeClr>
            </a:gs>
          </a:gsLst>
          <a:lin ang="5400000" scaled="0"/>
        </a:gradFill>
        <a:ln w="6350" cap="rnd" cmpd="sng" algn="ctr">
          <a:solidFill>
            <a:schemeClr val="accent2">
              <a:shade val="80000"/>
              <a:hueOff val="200984"/>
              <a:satOff val="-13005"/>
              <a:lumOff val="11874"/>
              <a:alphaOff val="0"/>
            </a:schemeClr>
          </a:solidFill>
          <a:prstDash val="dash"/>
        </a:ln>
        <a:effectLst>
          <a:outerShdw blurRad="38100" dist="25400" dir="5400000" rotWithShape="0">
            <a:srgbClr val="000000">
              <a:alpha val="35000"/>
            </a:srgbClr>
          </a:outerShdw>
        </a:effectLst>
      </dgm:spPr>
    </dgm:pt>
    <dgm:pt modelId="{FEFED5A1-57E3-4C12-B4A1-E7A46E0F0E39}" type="pres">
      <dgm:prSet presAssocID="{88691F97-C8F8-4BE9-ADE1-F435AEB3AFA1}" presName="ConnectorPoint" presStyleLbl="fgAcc1" presStyleIdx="2" presStyleCnt="7"/>
      <dgm:spPr>
        <a:solidFill>
          <a:schemeClr val="lt1">
            <a:alpha val="90000"/>
            <a:hueOff val="0"/>
            <a:satOff val="0"/>
            <a:lumOff val="0"/>
            <a:alphaOff val="0"/>
          </a:schemeClr>
        </a:solidFill>
        <a:ln w="12700" cap="rnd" cmpd="sng" algn="ctr">
          <a:noFill/>
          <a:prstDash val="solid"/>
        </a:ln>
        <a:effectLst>
          <a:outerShdw blurRad="38100" dist="25400" dir="5400000" rotWithShape="0">
            <a:srgbClr val="000000">
              <a:alpha val="35000"/>
            </a:srgbClr>
          </a:outerShdw>
        </a:effectLst>
      </dgm:spPr>
    </dgm:pt>
    <dgm:pt modelId="{BF7FACC1-0BC7-40CB-8560-396DDCCA1571}" type="pres">
      <dgm:prSet presAssocID="{88691F97-C8F8-4BE9-ADE1-F435AEB3AFA1}" presName="EmptyPlaceHolder" presStyleCnt="0"/>
      <dgm:spPr/>
    </dgm:pt>
    <dgm:pt modelId="{8364D297-D757-4562-BB77-B26EBFD07089}" type="pres">
      <dgm:prSet presAssocID="{A00A490D-29BC-4777-A4DE-0BDEED3F40FF}" presName="spaceBetweenRectangles" presStyleCnt="0"/>
      <dgm:spPr/>
    </dgm:pt>
    <dgm:pt modelId="{46CF9AD9-2BFE-4565-B682-3DFF1B96217B}" type="pres">
      <dgm:prSet presAssocID="{26A65BB7-5E28-42B0-AEDF-5067BAE9EB79}" presName="composite" presStyleCnt="0"/>
      <dgm:spPr/>
    </dgm:pt>
    <dgm:pt modelId="{157E32DE-C63C-4AC5-BBBC-D6A168C79903}" type="pres">
      <dgm:prSet presAssocID="{26A65BB7-5E28-42B0-AEDF-5067BAE9EB79}" presName="L1TextContainer" presStyleLbl="revTx" presStyleIdx="3" presStyleCnt="7">
        <dgm:presLayoutVars>
          <dgm:chMax val="1"/>
          <dgm:chPref val="1"/>
          <dgm:bulletEnabled val="1"/>
        </dgm:presLayoutVars>
      </dgm:prSet>
      <dgm:spPr/>
    </dgm:pt>
    <dgm:pt modelId="{AA49FC52-0C1E-472E-8394-8ECF1606AA3F}" type="pres">
      <dgm:prSet presAssocID="{26A65BB7-5E28-42B0-AEDF-5067BAE9EB79}" presName="L2TextContainerWrapper" presStyleCnt="0">
        <dgm:presLayoutVars>
          <dgm:chMax val="0"/>
          <dgm:chPref val="0"/>
          <dgm:bulletEnabled val="1"/>
        </dgm:presLayoutVars>
      </dgm:prSet>
      <dgm:spPr/>
    </dgm:pt>
    <dgm:pt modelId="{8F6BAE67-1E16-4059-BFD7-896EF7306323}" type="pres">
      <dgm:prSet presAssocID="{26A65BB7-5E28-42B0-AEDF-5067BAE9EB79}" presName="L2TextContainer" presStyleLbl="bgAccFollowNode1" presStyleIdx="3" presStyleCnt="7"/>
      <dgm:spPr/>
    </dgm:pt>
    <dgm:pt modelId="{89C19F62-C77B-443D-BFAA-93C4085BA2F4}" type="pres">
      <dgm:prSet presAssocID="{26A65BB7-5E28-42B0-AEDF-5067BAE9EB79}" presName="FlexibleEmptyPlaceHolder" presStyleCnt="0"/>
      <dgm:spPr/>
    </dgm:pt>
    <dgm:pt modelId="{86BAEA57-E749-43F5-A786-C62780AE8F1C}" type="pres">
      <dgm:prSet presAssocID="{26A65BB7-5E28-42B0-AEDF-5067BAE9EB79}" presName="ConnectLine" presStyleLbl="alignNode1" presStyleIdx="3" presStyleCnt="7"/>
      <dgm:spPr>
        <a:gradFill rotWithShape="0">
          <a:gsLst>
            <a:gs pos="0">
              <a:schemeClr val="accent2">
                <a:tint val="96000"/>
                <a:lumMod val="100000"/>
              </a:schemeClr>
            </a:gs>
            <a:gs pos="78000">
              <a:schemeClr val="accent2">
                <a:shade val="94000"/>
                <a:lumMod val="94000"/>
              </a:schemeClr>
            </a:gs>
          </a:gsLst>
          <a:lin ang="5400000" scaled="0"/>
        </a:gradFill>
        <a:ln w="6350" cap="rnd" cmpd="sng" algn="ctr">
          <a:solidFill>
            <a:schemeClr val="accent2">
              <a:shade val="80000"/>
              <a:hueOff val="301476"/>
              <a:satOff val="-19508"/>
              <a:lumOff val="17811"/>
              <a:alphaOff val="0"/>
            </a:schemeClr>
          </a:solidFill>
          <a:prstDash val="dash"/>
        </a:ln>
        <a:effectLst>
          <a:outerShdw blurRad="38100" dist="25400" dir="5400000" rotWithShape="0">
            <a:srgbClr val="000000">
              <a:alpha val="35000"/>
            </a:srgbClr>
          </a:outerShdw>
        </a:effectLst>
      </dgm:spPr>
    </dgm:pt>
    <dgm:pt modelId="{D0F3EBA0-1C9A-4C40-AD56-97F735E5419B}" type="pres">
      <dgm:prSet presAssocID="{26A65BB7-5E28-42B0-AEDF-5067BAE9EB79}" presName="ConnectorPoint" presStyleLbl="fgAcc1" presStyleIdx="3" presStyleCnt="7"/>
      <dgm:spPr>
        <a:solidFill>
          <a:schemeClr val="lt1">
            <a:alpha val="90000"/>
            <a:hueOff val="0"/>
            <a:satOff val="0"/>
            <a:lumOff val="0"/>
            <a:alphaOff val="0"/>
          </a:schemeClr>
        </a:solidFill>
        <a:ln w="12700" cap="rnd" cmpd="sng" algn="ctr">
          <a:noFill/>
          <a:prstDash val="solid"/>
        </a:ln>
        <a:effectLst>
          <a:outerShdw blurRad="38100" dist="25400" dir="5400000" rotWithShape="0">
            <a:srgbClr val="000000">
              <a:alpha val="35000"/>
            </a:srgbClr>
          </a:outerShdw>
        </a:effectLst>
      </dgm:spPr>
    </dgm:pt>
    <dgm:pt modelId="{665F34E2-312D-43CE-83BF-6368572AC824}" type="pres">
      <dgm:prSet presAssocID="{26A65BB7-5E28-42B0-AEDF-5067BAE9EB79}" presName="EmptyPlaceHolder" presStyleCnt="0"/>
      <dgm:spPr/>
    </dgm:pt>
    <dgm:pt modelId="{6F4A5D26-1860-44A5-ABDD-FFE32EEA1856}" type="pres">
      <dgm:prSet presAssocID="{8F2BCCBB-F1CC-415B-9ED8-769008562144}" presName="spaceBetweenRectangles" presStyleCnt="0"/>
      <dgm:spPr/>
    </dgm:pt>
    <dgm:pt modelId="{7EBC335C-74A9-47E3-95AC-40C53AE66ACA}" type="pres">
      <dgm:prSet presAssocID="{DC18ED9C-11EE-4F80-AEED-C34A3E473D06}" presName="composite" presStyleCnt="0"/>
      <dgm:spPr/>
    </dgm:pt>
    <dgm:pt modelId="{17E7C83C-BAC8-40E3-845A-95A700862C45}" type="pres">
      <dgm:prSet presAssocID="{DC18ED9C-11EE-4F80-AEED-C34A3E473D06}" presName="L1TextContainer" presStyleLbl="revTx" presStyleIdx="4" presStyleCnt="7">
        <dgm:presLayoutVars>
          <dgm:chMax val="1"/>
          <dgm:chPref val="1"/>
          <dgm:bulletEnabled val="1"/>
        </dgm:presLayoutVars>
      </dgm:prSet>
      <dgm:spPr/>
    </dgm:pt>
    <dgm:pt modelId="{7D648F8C-3BCF-4398-9DDC-70A58166DB47}" type="pres">
      <dgm:prSet presAssocID="{DC18ED9C-11EE-4F80-AEED-C34A3E473D06}" presName="L2TextContainerWrapper" presStyleCnt="0">
        <dgm:presLayoutVars>
          <dgm:chMax val="0"/>
          <dgm:chPref val="0"/>
          <dgm:bulletEnabled val="1"/>
        </dgm:presLayoutVars>
      </dgm:prSet>
      <dgm:spPr/>
    </dgm:pt>
    <dgm:pt modelId="{04A9CF99-8A81-40A4-AEF3-9F95947F78EE}" type="pres">
      <dgm:prSet presAssocID="{DC18ED9C-11EE-4F80-AEED-C34A3E473D06}" presName="L2TextContainer" presStyleLbl="bgAccFollowNode1" presStyleIdx="4" presStyleCnt="7"/>
      <dgm:spPr/>
    </dgm:pt>
    <dgm:pt modelId="{9DDB71FA-9FA3-4E13-9A17-6874657DF123}" type="pres">
      <dgm:prSet presAssocID="{DC18ED9C-11EE-4F80-AEED-C34A3E473D06}" presName="FlexibleEmptyPlaceHolder" presStyleCnt="0"/>
      <dgm:spPr/>
    </dgm:pt>
    <dgm:pt modelId="{0E2E227E-104C-42F0-A317-E9EBA7F84D36}" type="pres">
      <dgm:prSet presAssocID="{DC18ED9C-11EE-4F80-AEED-C34A3E473D06}" presName="ConnectLine" presStyleLbl="alignNode1" presStyleIdx="4" presStyleCnt="7"/>
      <dgm:spPr>
        <a:gradFill rotWithShape="0">
          <a:gsLst>
            <a:gs pos="0">
              <a:schemeClr val="accent2">
                <a:tint val="96000"/>
                <a:lumMod val="100000"/>
              </a:schemeClr>
            </a:gs>
            <a:gs pos="78000">
              <a:schemeClr val="accent2">
                <a:shade val="94000"/>
                <a:lumMod val="94000"/>
              </a:schemeClr>
            </a:gs>
          </a:gsLst>
          <a:lin ang="5400000" scaled="0"/>
        </a:gradFill>
        <a:ln w="6350" cap="rnd" cmpd="sng" algn="ctr">
          <a:solidFill>
            <a:schemeClr val="accent2">
              <a:shade val="80000"/>
              <a:hueOff val="401968"/>
              <a:satOff val="-26011"/>
              <a:lumOff val="23748"/>
              <a:alphaOff val="0"/>
            </a:schemeClr>
          </a:solidFill>
          <a:prstDash val="dash"/>
        </a:ln>
        <a:effectLst>
          <a:outerShdw blurRad="38100" dist="25400" dir="5400000" rotWithShape="0">
            <a:srgbClr val="000000">
              <a:alpha val="35000"/>
            </a:srgbClr>
          </a:outerShdw>
        </a:effectLst>
      </dgm:spPr>
    </dgm:pt>
    <dgm:pt modelId="{8AF0B8CE-F7E9-4FD8-837E-7255062EBEDA}" type="pres">
      <dgm:prSet presAssocID="{DC18ED9C-11EE-4F80-AEED-C34A3E473D06}" presName="ConnectorPoint" presStyleLbl="fgAcc1" presStyleIdx="4" presStyleCnt="7"/>
      <dgm:spPr>
        <a:solidFill>
          <a:schemeClr val="lt1">
            <a:alpha val="90000"/>
            <a:hueOff val="0"/>
            <a:satOff val="0"/>
            <a:lumOff val="0"/>
            <a:alphaOff val="0"/>
          </a:schemeClr>
        </a:solidFill>
        <a:ln w="12700" cap="rnd" cmpd="sng" algn="ctr">
          <a:noFill/>
          <a:prstDash val="solid"/>
        </a:ln>
        <a:effectLst>
          <a:outerShdw blurRad="38100" dist="25400" dir="5400000" rotWithShape="0">
            <a:srgbClr val="000000">
              <a:alpha val="35000"/>
            </a:srgbClr>
          </a:outerShdw>
        </a:effectLst>
      </dgm:spPr>
    </dgm:pt>
    <dgm:pt modelId="{4350678E-161C-4BAD-9B4B-804A9B79157B}" type="pres">
      <dgm:prSet presAssocID="{DC18ED9C-11EE-4F80-AEED-C34A3E473D06}" presName="EmptyPlaceHolder" presStyleCnt="0"/>
      <dgm:spPr/>
    </dgm:pt>
    <dgm:pt modelId="{49D2203F-30B7-40D3-A88E-143DFD046486}" type="pres">
      <dgm:prSet presAssocID="{F4AD3F09-54A8-4B99-AC91-B2FC372B5CE9}" presName="spaceBetweenRectangles" presStyleCnt="0"/>
      <dgm:spPr/>
    </dgm:pt>
    <dgm:pt modelId="{EA99E233-DE15-4653-A025-E6BFE95F8789}" type="pres">
      <dgm:prSet presAssocID="{0668BD03-1394-4733-8947-D5D66A4299C1}" presName="composite" presStyleCnt="0"/>
      <dgm:spPr/>
    </dgm:pt>
    <dgm:pt modelId="{8FF665BE-20E8-41A8-99BD-AAFAFCF813CD}" type="pres">
      <dgm:prSet presAssocID="{0668BD03-1394-4733-8947-D5D66A4299C1}" presName="L1TextContainer" presStyleLbl="revTx" presStyleIdx="5" presStyleCnt="7">
        <dgm:presLayoutVars>
          <dgm:chMax val="1"/>
          <dgm:chPref val="1"/>
          <dgm:bulletEnabled val="1"/>
        </dgm:presLayoutVars>
      </dgm:prSet>
      <dgm:spPr/>
    </dgm:pt>
    <dgm:pt modelId="{0FB39F71-9C51-40CB-870C-91270BF2EE08}" type="pres">
      <dgm:prSet presAssocID="{0668BD03-1394-4733-8947-D5D66A4299C1}" presName="L2TextContainerWrapper" presStyleCnt="0">
        <dgm:presLayoutVars>
          <dgm:chMax val="0"/>
          <dgm:chPref val="0"/>
          <dgm:bulletEnabled val="1"/>
        </dgm:presLayoutVars>
      </dgm:prSet>
      <dgm:spPr/>
    </dgm:pt>
    <dgm:pt modelId="{796404F8-B796-453A-8887-02C6EBEC22A8}" type="pres">
      <dgm:prSet presAssocID="{0668BD03-1394-4733-8947-D5D66A4299C1}" presName="L2TextContainer" presStyleLbl="bgAccFollowNode1" presStyleIdx="5" presStyleCnt="7"/>
      <dgm:spPr/>
    </dgm:pt>
    <dgm:pt modelId="{5AB128AB-965B-403C-BB02-827C5A9116E8}" type="pres">
      <dgm:prSet presAssocID="{0668BD03-1394-4733-8947-D5D66A4299C1}" presName="FlexibleEmptyPlaceHolder" presStyleCnt="0"/>
      <dgm:spPr/>
    </dgm:pt>
    <dgm:pt modelId="{5E27702B-E2A1-4D84-9CC6-CE12867EDAB2}" type="pres">
      <dgm:prSet presAssocID="{0668BD03-1394-4733-8947-D5D66A4299C1}" presName="ConnectLine" presStyleLbl="alignNode1" presStyleIdx="5" presStyleCnt="7"/>
      <dgm:spPr>
        <a:gradFill rotWithShape="0">
          <a:gsLst>
            <a:gs pos="0">
              <a:schemeClr val="accent2">
                <a:tint val="96000"/>
                <a:lumMod val="100000"/>
              </a:schemeClr>
            </a:gs>
            <a:gs pos="78000">
              <a:schemeClr val="accent2">
                <a:shade val="94000"/>
                <a:lumMod val="94000"/>
              </a:schemeClr>
            </a:gs>
          </a:gsLst>
          <a:lin ang="5400000" scaled="0"/>
        </a:gradFill>
        <a:ln w="6350" cap="rnd" cmpd="sng" algn="ctr">
          <a:solidFill>
            <a:schemeClr val="accent2">
              <a:shade val="80000"/>
              <a:hueOff val="502460"/>
              <a:satOff val="-32513"/>
              <a:lumOff val="29685"/>
              <a:alphaOff val="0"/>
            </a:schemeClr>
          </a:solidFill>
          <a:prstDash val="dash"/>
        </a:ln>
        <a:effectLst>
          <a:outerShdw blurRad="38100" dist="25400" dir="5400000" rotWithShape="0">
            <a:srgbClr val="000000">
              <a:alpha val="35000"/>
            </a:srgbClr>
          </a:outerShdw>
        </a:effectLst>
      </dgm:spPr>
    </dgm:pt>
    <dgm:pt modelId="{C72511A7-78D7-4386-A900-F3068AC313F3}" type="pres">
      <dgm:prSet presAssocID="{0668BD03-1394-4733-8947-D5D66A4299C1}" presName="ConnectorPoint" presStyleLbl="fgAcc1" presStyleIdx="5" presStyleCnt="7"/>
      <dgm:spPr>
        <a:solidFill>
          <a:schemeClr val="lt1">
            <a:alpha val="90000"/>
            <a:hueOff val="0"/>
            <a:satOff val="0"/>
            <a:lumOff val="0"/>
            <a:alphaOff val="0"/>
          </a:schemeClr>
        </a:solidFill>
        <a:ln w="12700" cap="rnd" cmpd="sng" algn="ctr">
          <a:noFill/>
          <a:prstDash val="solid"/>
        </a:ln>
        <a:effectLst>
          <a:outerShdw blurRad="38100" dist="25400" dir="5400000" rotWithShape="0">
            <a:srgbClr val="000000">
              <a:alpha val="35000"/>
            </a:srgbClr>
          </a:outerShdw>
        </a:effectLst>
      </dgm:spPr>
    </dgm:pt>
    <dgm:pt modelId="{6B043D75-170F-432E-805C-C72EB55C43A1}" type="pres">
      <dgm:prSet presAssocID="{0668BD03-1394-4733-8947-D5D66A4299C1}" presName="EmptyPlaceHolder" presStyleCnt="0"/>
      <dgm:spPr/>
    </dgm:pt>
    <dgm:pt modelId="{F700CFAA-D3AC-4165-98C7-8CA420B11B4E}" type="pres">
      <dgm:prSet presAssocID="{D2997E0C-7FA8-4958-89D2-438A19AD90D9}" presName="spaceBetweenRectangles" presStyleCnt="0"/>
      <dgm:spPr/>
    </dgm:pt>
    <dgm:pt modelId="{9A5AC773-D46C-4DC8-A50B-58BE8591AD87}" type="pres">
      <dgm:prSet presAssocID="{DAEACF25-14E3-41B8-A8B1-4E3C1430566C}" presName="composite" presStyleCnt="0"/>
      <dgm:spPr/>
    </dgm:pt>
    <dgm:pt modelId="{7C22596F-3FC8-45DD-892C-2FB524C2DF62}" type="pres">
      <dgm:prSet presAssocID="{DAEACF25-14E3-41B8-A8B1-4E3C1430566C}" presName="L1TextContainer" presStyleLbl="revTx" presStyleIdx="6" presStyleCnt="7">
        <dgm:presLayoutVars>
          <dgm:chMax val="1"/>
          <dgm:chPref val="1"/>
          <dgm:bulletEnabled val="1"/>
        </dgm:presLayoutVars>
      </dgm:prSet>
      <dgm:spPr/>
    </dgm:pt>
    <dgm:pt modelId="{CBAA4278-2717-458F-8A02-66127ECF88D6}" type="pres">
      <dgm:prSet presAssocID="{DAEACF25-14E3-41B8-A8B1-4E3C1430566C}" presName="L2TextContainerWrapper" presStyleCnt="0">
        <dgm:presLayoutVars>
          <dgm:chMax val="0"/>
          <dgm:chPref val="0"/>
          <dgm:bulletEnabled val="1"/>
        </dgm:presLayoutVars>
      </dgm:prSet>
      <dgm:spPr/>
    </dgm:pt>
    <dgm:pt modelId="{5EE8CEDB-C2DE-42E2-9876-C65C9F74B7B5}" type="pres">
      <dgm:prSet presAssocID="{DAEACF25-14E3-41B8-A8B1-4E3C1430566C}" presName="L2TextContainer" presStyleLbl="bgAccFollowNode1" presStyleIdx="6" presStyleCnt="7"/>
      <dgm:spPr/>
    </dgm:pt>
    <dgm:pt modelId="{0540C687-24EF-41C7-B114-A5AB4BA5B9EC}" type="pres">
      <dgm:prSet presAssocID="{DAEACF25-14E3-41B8-A8B1-4E3C1430566C}" presName="FlexibleEmptyPlaceHolder" presStyleCnt="0"/>
      <dgm:spPr/>
    </dgm:pt>
    <dgm:pt modelId="{A0A74411-8145-4BAC-BB76-4D5DFA1577B7}" type="pres">
      <dgm:prSet presAssocID="{DAEACF25-14E3-41B8-A8B1-4E3C1430566C}" presName="ConnectLine" presStyleLbl="alignNode1" presStyleIdx="6" presStyleCnt="7"/>
      <dgm:spPr>
        <a:gradFill rotWithShape="0">
          <a:gsLst>
            <a:gs pos="0">
              <a:schemeClr val="accent2">
                <a:tint val="96000"/>
                <a:lumMod val="100000"/>
              </a:schemeClr>
            </a:gs>
            <a:gs pos="78000">
              <a:schemeClr val="accent2">
                <a:shade val="94000"/>
                <a:lumMod val="94000"/>
              </a:schemeClr>
            </a:gs>
          </a:gsLst>
          <a:lin ang="5400000" scaled="0"/>
        </a:gradFill>
        <a:ln w="6350" cap="rnd" cmpd="sng" algn="ctr">
          <a:solidFill>
            <a:schemeClr val="accent2">
              <a:shade val="80000"/>
              <a:hueOff val="602952"/>
              <a:satOff val="-39016"/>
              <a:lumOff val="35622"/>
              <a:alphaOff val="0"/>
            </a:schemeClr>
          </a:solidFill>
          <a:prstDash val="dash"/>
        </a:ln>
        <a:effectLst>
          <a:outerShdw blurRad="38100" dist="25400" dir="5400000" rotWithShape="0">
            <a:srgbClr val="000000">
              <a:alpha val="35000"/>
            </a:srgbClr>
          </a:outerShdw>
        </a:effectLst>
      </dgm:spPr>
    </dgm:pt>
    <dgm:pt modelId="{35B18BAA-4B58-4D57-9824-9F997E7E1E1F}" type="pres">
      <dgm:prSet presAssocID="{DAEACF25-14E3-41B8-A8B1-4E3C1430566C}" presName="ConnectorPoint" presStyleLbl="fgAcc1" presStyleIdx="6" presStyleCnt="7"/>
      <dgm:spPr>
        <a:solidFill>
          <a:schemeClr val="lt1">
            <a:alpha val="90000"/>
            <a:hueOff val="0"/>
            <a:satOff val="0"/>
            <a:lumOff val="0"/>
            <a:alphaOff val="0"/>
          </a:schemeClr>
        </a:solidFill>
        <a:ln w="12700" cap="rnd" cmpd="sng" algn="ctr">
          <a:noFill/>
          <a:prstDash val="solid"/>
        </a:ln>
        <a:effectLst>
          <a:outerShdw blurRad="38100" dist="25400" dir="5400000" rotWithShape="0">
            <a:srgbClr val="000000">
              <a:alpha val="35000"/>
            </a:srgbClr>
          </a:outerShdw>
        </a:effectLst>
      </dgm:spPr>
    </dgm:pt>
    <dgm:pt modelId="{75A95459-9A00-4438-954D-2CECA0A6370C}" type="pres">
      <dgm:prSet presAssocID="{DAEACF25-14E3-41B8-A8B1-4E3C1430566C}" presName="EmptyPlaceHolder" presStyleCnt="0"/>
      <dgm:spPr/>
    </dgm:pt>
  </dgm:ptLst>
  <dgm:cxnLst>
    <dgm:cxn modelId="{A66C0B0D-89F9-4566-BBB6-BE335FC4932A}" type="presOf" srcId="{E5CFD1EB-F7AD-4767-BD68-AAAE04BD6AD4}" destId="{5ECFF505-F653-40B2-9383-2621E9D15E10}" srcOrd="0" destOrd="0" presId="urn:microsoft.com/office/officeart/2017/3/layout/HorizontalPathTimeline"/>
    <dgm:cxn modelId="{3F66CD10-09BF-41D7-82E7-89AEAB0EF275}" srcId="{437CA3A6-05E6-4F29-A1C9-4ADFFF130AAC}" destId="{26A65BB7-5E28-42B0-AEDF-5067BAE9EB79}" srcOrd="3" destOrd="0" parTransId="{76F545D0-733E-4444-83CB-34D109CD18FA}" sibTransId="{8F2BCCBB-F1CC-415B-9ED8-769008562144}"/>
    <dgm:cxn modelId="{0FB7BC14-FB81-417E-A7AF-8D60575E26C0}" srcId="{0668BD03-1394-4733-8947-D5D66A4299C1}" destId="{5A0234E6-6585-4D13-BD00-AA29DB571F80}" srcOrd="0" destOrd="0" parTransId="{777A36FE-1AB7-41B3-8262-53FEC32FD858}" sibTransId="{345E6E87-A2EE-4842-9A7C-71325AE22997}"/>
    <dgm:cxn modelId="{3664F91B-09A3-4B29-B659-A91741BDC9F2}" type="presOf" srcId="{801333E1-688A-49B4-A3E4-1625086ACB69}" destId="{C84B6406-9C14-410E-BD2A-7C9AAB1D128B}" srcOrd="0" destOrd="0" presId="urn:microsoft.com/office/officeart/2017/3/layout/HorizontalPathTimeline"/>
    <dgm:cxn modelId="{949F4C2B-6C49-4248-9287-7DF04CE313E7}" type="presOf" srcId="{39B1D18E-9719-431C-A969-1D3B2EA88153}" destId="{0C580461-85E5-4FB0-9A5A-C1153FCA24BE}" srcOrd="0" destOrd="0" presId="urn:microsoft.com/office/officeart/2017/3/layout/HorizontalPathTimeline"/>
    <dgm:cxn modelId="{EDA6BB37-CD30-4629-A3CA-5614D3D57BEA}" srcId="{DC18ED9C-11EE-4F80-AEED-C34A3E473D06}" destId="{636282AA-1506-456E-A871-CC7E28F9C34D}" srcOrd="0" destOrd="0" parTransId="{C18C7C9F-DA2D-4070-9F2E-E6DF1D89CEA6}" sibTransId="{C157A770-32FB-4142-8120-EB5EF0C1547C}"/>
    <dgm:cxn modelId="{128BCB67-F98A-4BBC-B7FD-BFBBC586E296}" srcId="{19A83DD4-D44F-4062-A84C-25E97B05EBCB}" destId="{39B1D18E-9719-431C-A969-1D3B2EA88153}" srcOrd="0" destOrd="0" parTransId="{C88217BE-CF48-487F-8829-B607EE856E57}" sibTransId="{194E90F1-45BE-429F-B9FF-8935F8566BE2}"/>
    <dgm:cxn modelId="{16B0284B-3DB3-4329-9F0F-CCA83BC6627A}" type="presOf" srcId="{19A83DD4-D44F-4062-A84C-25E97B05EBCB}" destId="{E997B45B-CF0C-4B63-91A1-F6BECAFEB728}" srcOrd="0" destOrd="0" presId="urn:microsoft.com/office/officeart/2017/3/layout/HorizontalPathTimeline"/>
    <dgm:cxn modelId="{7BA5987A-4B41-4029-B3A8-C9246BF2A0FC}" srcId="{E5CFD1EB-F7AD-4767-BD68-AAAE04BD6AD4}" destId="{14B8AC35-A087-4153-B3ED-3505D951B676}" srcOrd="0" destOrd="0" parTransId="{3413B43F-2A9B-4D98-94FF-E19C6975615B}" sibTransId="{B77902EF-F7FE-4479-8164-A9D6B7D94B2A}"/>
    <dgm:cxn modelId="{6BCC7E7B-F79B-463B-AD38-89F737F1C4EB}" type="presOf" srcId="{5A0234E6-6585-4D13-BD00-AA29DB571F80}" destId="{796404F8-B796-453A-8887-02C6EBEC22A8}" srcOrd="0" destOrd="0" presId="urn:microsoft.com/office/officeart/2017/3/layout/HorizontalPathTimeline"/>
    <dgm:cxn modelId="{1F12A381-35F6-47D5-AB21-52792EFE6A48}" type="presOf" srcId="{DC18ED9C-11EE-4F80-AEED-C34A3E473D06}" destId="{17E7C83C-BAC8-40E3-845A-95A700862C45}" srcOrd="0" destOrd="0" presId="urn:microsoft.com/office/officeart/2017/3/layout/HorizontalPathTimeline"/>
    <dgm:cxn modelId="{1068E18F-4A57-43C6-B510-3BE2FBA6F114}" srcId="{437CA3A6-05E6-4F29-A1C9-4ADFFF130AAC}" destId="{88691F97-C8F8-4BE9-ADE1-F435AEB3AFA1}" srcOrd="2" destOrd="0" parTransId="{12515EFE-4674-4FD8-A704-FB092DAC143B}" sibTransId="{A00A490D-29BC-4777-A4DE-0BDEED3F40FF}"/>
    <dgm:cxn modelId="{DA17FD8F-7A31-445E-83F9-F11BF9FE02D1}" srcId="{437CA3A6-05E6-4F29-A1C9-4ADFFF130AAC}" destId="{E5CFD1EB-F7AD-4767-BD68-AAAE04BD6AD4}" srcOrd="1" destOrd="0" parTransId="{0283AFB4-B28F-40F0-BEF4-395485B68696}" sibTransId="{D0AD2F64-DF50-47B0-865A-CD3086F5FB0A}"/>
    <dgm:cxn modelId="{A2C8ED98-3AA9-4409-B2EF-171A5D6367AF}" type="presOf" srcId="{ABB3919B-6E42-4860-BA86-B94B27818D00}" destId="{8F6BAE67-1E16-4059-BFD7-896EF7306323}" srcOrd="0" destOrd="0" presId="urn:microsoft.com/office/officeart/2017/3/layout/HorizontalPathTimeline"/>
    <dgm:cxn modelId="{730E8B99-0AB6-4C62-9719-D4406C566E51}" type="presOf" srcId="{26A65BB7-5E28-42B0-AEDF-5067BAE9EB79}" destId="{157E32DE-C63C-4AC5-BBBC-D6A168C79903}" srcOrd="0" destOrd="0" presId="urn:microsoft.com/office/officeart/2017/3/layout/HorizontalPathTimeline"/>
    <dgm:cxn modelId="{6650F99C-7391-4DF9-A86F-75CBDB52660A}" type="presOf" srcId="{14B8AC35-A087-4153-B3ED-3505D951B676}" destId="{D64A0EF9-5955-4483-BF78-93D7919617AF}" srcOrd="0" destOrd="0" presId="urn:microsoft.com/office/officeart/2017/3/layout/HorizontalPathTimeline"/>
    <dgm:cxn modelId="{2A156C9E-A6FB-42B0-A8A4-ECBB895DC229}" type="presOf" srcId="{636282AA-1506-456E-A871-CC7E28F9C34D}" destId="{04A9CF99-8A81-40A4-AEF3-9F95947F78EE}" srcOrd="0" destOrd="0" presId="urn:microsoft.com/office/officeart/2017/3/layout/HorizontalPathTimeline"/>
    <dgm:cxn modelId="{8A520AA5-0AB7-4228-BDD2-42E6D2002702}" srcId="{437CA3A6-05E6-4F29-A1C9-4ADFFF130AAC}" destId="{DC18ED9C-11EE-4F80-AEED-C34A3E473D06}" srcOrd="4" destOrd="0" parTransId="{869F08B1-6715-4703-B8DC-B9167A9D9A1B}" sibTransId="{F4AD3F09-54A8-4B99-AC91-B2FC372B5CE9}"/>
    <dgm:cxn modelId="{5E4A4EB5-2621-4BDB-B6C2-ABEE7A491226}" type="presOf" srcId="{0668BD03-1394-4733-8947-D5D66A4299C1}" destId="{8FF665BE-20E8-41A8-99BD-AAFAFCF813CD}" srcOrd="0" destOrd="0" presId="urn:microsoft.com/office/officeart/2017/3/layout/HorizontalPathTimeline"/>
    <dgm:cxn modelId="{947397B6-3F77-4869-B394-8BAFEE3782E2}" type="presOf" srcId="{DAEACF25-14E3-41B8-A8B1-4E3C1430566C}" destId="{7C22596F-3FC8-45DD-892C-2FB524C2DF62}" srcOrd="0" destOrd="0" presId="urn:microsoft.com/office/officeart/2017/3/layout/HorizontalPathTimeline"/>
    <dgm:cxn modelId="{E30E97B8-EEEB-4F1B-8133-D773494BAD12}" srcId="{DAEACF25-14E3-41B8-A8B1-4E3C1430566C}" destId="{5F23556B-E06F-4323-B97F-3CEDE571CB9C}" srcOrd="0" destOrd="0" parTransId="{B6153CB6-88D7-47D8-8FC4-5E0F7524B17F}" sibTransId="{E2E8A3C5-1082-41A0-83DD-546EABE1E434}"/>
    <dgm:cxn modelId="{F7CC61BA-001E-4510-8485-68E7072102E8}" type="presOf" srcId="{437CA3A6-05E6-4F29-A1C9-4ADFFF130AAC}" destId="{638261C4-4E77-4AE9-8307-801853800DB1}" srcOrd="0" destOrd="0" presId="urn:microsoft.com/office/officeart/2017/3/layout/HorizontalPathTimeline"/>
    <dgm:cxn modelId="{D4E9F2CD-93EE-40BD-83C6-DA6237D40233}" srcId="{437CA3A6-05E6-4F29-A1C9-4ADFFF130AAC}" destId="{0668BD03-1394-4733-8947-D5D66A4299C1}" srcOrd="5" destOrd="0" parTransId="{6C576FB9-89FD-49F6-94ED-C719E456C9A5}" sibTransId="{D2997E0C-7FA8-4958-89D2-438A19AD90D9}"/>
    <dgm:cxn modelId="{5576B3D1-B676-4EA5-A725-EE4350023EE1}" srcId="{437CA3A6-05E6-4F29-A1C9-4ADFFF130AAC}" destId="{DAEACF25-14E3-41B8-A8B1-4E3C1430566C}" srcOrd="6" destOrd="0" parTransId="{F1AC9550-1BFE-4934-B2F2-584938B18817}" sibTransId="{6ABE84F2-AD4F-4D51-A59A-ED23E5632766}"/>
    <dgm:cxn modelId="{5A47EAD5-E39C-4A03-B20A-11DA0D70DDAC}" type="presOf" srcId="{88691F97-C8F8-4BE9-ADE1-F435AEB3AFA1}" destId="{9DB9B206-7C1F-46EF-994E-B7F09F7BCCA1}" srcOrd="0" destOrd="0" presId="urn:microsoft.com/office/officeart/2017/3/layout/HorizontalPathTimeline"/>
    <dgm:cxn modelId="{26825CD8-A2AE-4562-8384-8ACF24DBA6BF}" type="presOf" srcId="{5F23556B-E06F-4323-B97F-3CEDE571CB9C}" destId="{5EE8CEDB-C2DE-42E2-9876-C65C9F74B7B5}" srcOrd="0" destOrd="0" presId="urn:microsoft.com/office/officeart/2017/3/layout/HorizontalPathTimeline"/>
    <dgm:cxn modelId="{59DEC7DA-2E06-4336-A62A-0A21282DD2E4}" srcId="{88691F97-C8F8-4BE9-ADE1-F435AEB3AFA1}" destId="{801333E1-688A-49B4-A3E4-1625086ACB69}" srcOrd="0" destOrd="0" parTransId="{934AEC95-7565-434E-8411-D393FE560203}" sibTransId="{38DFFECC-DBC8-4186-BE63-48AD292BA111}"/>
    <dgm:cxn modelId="{7F4EA9DF-E605-4254-9BEC-8E1B9EB66927}" srcId="{437CA3A6-05E6-4F29-A1C9-4ADFFF130AAC}" destId="{19A83DD4-D44F-4062-A84C-25E97B05EBCB}" srcOrd="0" destOrd="0" parTransId="{7295C2B9-BC8F-4443-8608-1B82F6EA2874}" sibTransId="{766EE074-F578-4C6F-8CC0-8051BD9B22FB}"/>
    <dgm:cxn modelId="{F5440EE0-21C4-4F97-9B3B-2E6AF2EB4D60}" srcId="{26A65BB7-5E28-42B0-AEDF-5067BAE9EB79}" destId="{ABB3919B-6E42-4860-BA86-B94B27818D00}" srcOrd="0" destOrd="0" parTransId="{8055C083-A7AD-48A3-AD9E-4F6E477FB484}" sibTransId="{C4453223-4586-4613-995E-E552E22C1C08}"/>
    <dgm:cxn modelId="{A5382E8F-901D-4A25-B1C4-7CF35DCE7BBD}" type="presParOf" srcId="{638261C4-4E77-4AE9-8307-801853800DB1}" destId="{7E79091A-F77D-4B80-A46C-7EE8A1D057BC}" srcOrd="0" destOrd="0" presId="urn:microsoft.com/office/officeart/2017/3/layout/HorizontalPathTimeline"/>
    <dgm:cxn modelId="{AA85DB9C-C4C2-4352-A0C0-508EF380F1B9}" type="presParOf" srcId="{638261C4-4E77-4AE9-8307-801853800DB1}" destId="{91F41049-5A93-43A1-BD39-969C81EB29A9}" srcOrd="1" destOrd="0" presId="urn:microsoft.com/office/officeart/2017/3/layout/HorizontalPathTimeline"/>
    <dgm:cxn modelId="{9C080719-0B68-4C77-BCB4-8797D20E8871}" type="presParOf" srcId="{91F41049-5A93-43A1-BD39-969C81EB29A9}" destId="{F380A6AA-D61F-40B3-9713-3DDAECD6736E}" srcOrd="0" destOrd="0" presId="urn:microsoft.com/office/officeart/2017/3/layout/HorizontalPathTimeline"/>
    <dgm:cxn modelId="{2EEA9822-A137-41E3-ACCF-289269F2F009}" type="presParOf" srcId="{F380A6AA-D61F-40B3-9713-3DDAECD6736E}" destId="{E997B45B-CF0C-4B63-91A1-F6BECAFEB728}" srcOrd="0" destOrd="0" presId="urn:microsoft.com/office/officeart/2017/3/layout/HorizontalPathTimeline"/>
    <dgm:cxn modelId="{B6EFB9BB-AA96-4D53-BB75-5A8BA6313901}" type="presParOf" srcId="{F380A6AA-D61F-40B3-9713-3DDAECD6736E}" destId="{B258042B-02DF-4FEE-9942-90452AF8E0D3}" srcOrd="1" destOrd="0" presId="urn:microsoft.com/office/officeart/2017/3/layout/HorizontalPathTimeline"/>
    <dgm:cxn modelId="{B0BB5296-7853-43F9-A66A-578BB80830C7}" type="presParOf" srcId="{B258042B-02DF-4FEE-9942-90452AF8E0D3}" destId="{0C580461-85E5-4FB0-9A5A-C1153FCA24BE}" srcOrd="0" destOrd="0" presId="urn:microsoft.com/office/officeart/2017/3/layout/HorizontalPathTimeline"/>
    <dgm:cxn modelId="{BFFDBA30-6CD5-43C7-8B3B-55DE7F479AF9}" type="presParOf" srcId="{B258042B-02DF-4FEE-9942-90452AF8E0D3}" destId="{979E140F-4607-4A65-B922-098B35A4AC7E}" srcOrd="1" destOrd="0" presId="urn:microsoft.com/office/officeart/2017/3/layout/HorizontalPathTimeline"/>
    <dgm:cxn modelId="{7ACF1A1A-4758-428A-9720-76343E8B6B50}" type="presParOf" srcId="{F380A6AA-D61F-40B3-9713-3DDAECD6736E}" destId="{78D82953-930C-48ED-87D5-5734AF5C6B47}" srcOrd="2" destOrd="0" presId="urn:microsoft.com/office/officeart/2017/3/layout/HorizontalPathTimeline"/>
    <dgm:cxn modelId="{E147B021-0A53-4643-A574-2D69C6709761}" type="presParOf" srcId="{F380A6AA-D61F-40B3-9713-3DDAECD6736E}" destId="{E8FA7E58-7623-496D-89A3-DE34DBBAC0B9}" srcOrd="3" destOrd="0" presId="urn:microsoft.com/office/officeart/2017/3/layout/HorizontalPathTimeline"/>
    <dgm:cxn modelId="{FFA3D5A9-505C-441A-9D5C-686C598AF4C4}" type="presParOf" srcId="{F380A6AA-D61F-40B3-9713-3DDAECD6736E}" destId="{40C57922-B5AE-4AF6-90DB-C714A63C3277}" srcOrd="4" destOrd="0" presId="urn:microsoft.com/office/officeart/2017/3/layout/HorizontalPathTimeline"/>
    <dgm:cxn modelId="{3BD0997C-A08D-46C5-8F73-96525993CC81}" type="presParOf" srcId="{91F41049-5A93-43A1-BD39-969C81EB29A9}" destId="{5A9962CC-B0FB-4ADE-861E-A513BF97C44F}" srcOrd="1" destOrd="0" presId="urn:microsoft.com/office/officeart/2017/3/layout/HorizontalPathTimeline"/>
    <dgm:cxn modelId="{3E0C5310-CAC0-4F56-99AC-1C9F9C596FA8}" type="presParOf" srcId="{91F41049-5A93-43A1-BD39-969C81EB29A9}" destId="{1DA33904-D5B5-411B-86D2-E45E11287115}" srcOrd="2" destOrd="0" presId="urn:microsoft.com/office/officeart/2017/3/layout/HorizontalPathTimeline"/>
    <dgm:cxn modelId="{755912DA-AA60-4EFC-8969-D74233276980}" type="presParOf" srcId="{1DA33904-D5B5-411B-86D2-E45E11287115}" destId="{5ECFF505-F653-40B2-9383-2621E9D15E10}" srcOrd="0" destOrd="0" presId="urn:microsoft.com/office/officeart/2017/3/layout/HorizontalPathTimeline"/>
    <dgm:cxn modelId="{15BC16EC-2B2D-4EF6-A0C5-905382F6466A}" type="presParOf" srcId="{1DA33904-D5B5-411B-86D2-E45E11287115}" destId="{91CE9352-CAC3-4B72-BF8D-D463DCF8C268}" srcOrd="1" destOrd="0" presId="urn:microsoft.com/office/officeart/2017/3/layout/HorizontalPathTimeline"/>
    <dgm:cxn modelId="{F4FB3D8C-2D81-4894-8540-F73E5191B5D4}" type="presParOf" srcId="{91CE9352-CAC3-4B72-BF8D-D463DCF8C268}" destId="{D64A0EF9-5955-4483-BF78-93D7919617AF}" srcOrd="0" destOrd="0" presId="urn:microsoft.com/office/officeart/2017/3/layout/HorizontalPathTimeline"/>
    <dgm:cxn modelId="{E9A015B0-B2F9-4A35-9527-0B900C44960D}" type="presParOf" srcId="{91CE9352-CAC3-4B72-BF8D-D463DCF8C268}" destId="{A3611E10-9170-4E14-9B26-CCFAE1B806B2}" srcOrd="1" destOrd="0" presId="urn:microsoft.com/office/officeart/2017/3/layout/HorizontalPathTimeline"/>
    <dgm:cxn modelId="{362F813E-A16E-40D3-B698-1B4FCCE7F892}" type="presParOf" srcId="{1DA33904-D5B5-411B-86D2-E45E11287115}" destId="{55BA7AE4-01DF-4C84-9530-1139E977CDD0}" srcOrd="2" destOrd="0" presId="urn:microsoft.com/office/officeart/2017/3/layout/HorizontalPathTimeline"/>
    <dgm:cxn modelId="{6EFFBA0C-F489-4DFA-87C6-FB2DF866320C}" type="presParOf" srcId="{1DA33904-D5B5-411B-86D2-E45E11287115}" destId="{60AE1973-0E05-4F23-8933-C4AA0942DB72}" srcOrd="3" destOrd="0" presId="urn:microsoft.com/office/officeart/2017/3/layout/HorizontalPathTimeline"/>
    <dgm:cxn modelId="{B37D0158-5158-4E17-BD43-EBE0AA6E3F76}" type="presParOf" srcId="{1DA33904-D5B5-411B-86D2-E45E11287115}" destId="{32CB5151-5AE8-4019-B51A-F5699160DADC}" srcOrd="4" destOrd="0" presId="urn:microsoft.com/office/officeart/2017/3/layout/HorizontalPathTimeline"/>
    <dgm:cxn modelId="{A07DC342-ED0B-4D49-A7F8-C2D7DC7B818B}" type="presParOf" srcId="{91F41049-5A93-43A1-BD39-969C81EB29A9}" destId="{A043FBC9-8746-4EAA-BA0C-40A98A530895}" srcOrd="3" destOrd="0" presId="urn:microsoft.com/office/officeart/2017/3/layout/HorizontalPathTimeline"/>
    <dgm:cxn modelId="{ABEFF199-748E-4821-95E3-2F6A0B475A2D}" type="presParOf" srcId="{91F41049-5A93-43A1-BD39-969C81EB29A9}" destId="{76C36C93-4F71-4DD8-B927-5B220BFFC0C6}" srcOrd="4" destOrd="0" presId="urn:microsoft.com/office/officeart/2017/3/layout/HorizontalPathTimeline"/>
    <dgm:cxn modelId="{C9F6F507-3FA9-402B-876B-EC28FD1DD02F}" type="presParOf" srcId="{76C36C93-4F71-4DD8-B927-5B220BFFC0C6}" destId="{9DB9B206-7C1F-46EF-994E-B7F09F7BCCA1}" srcOrd="0" destOrd="0" presId="urn:microsoft.com/office/officeart/2017/3/layout/HorizontalPathTimeline"/>
    <dgm:cxn modelId="{85A12025-1C18-4769-8649-27A767D669C0}" type="presParOf" srcId="{76C36C93-4F71-4DD8-B927-5B220BFFC0C6}" destId="{DC895A22-C568-4659-BDAD-9789348064D9}" srcOrd="1" destOrd="0" presId="urn:microsoft.com/office/officeart/2017/3/layout/HorizontalPathTimeline"/>
    <dgm:cxn modelId="{5C95AF73-6CD1-4371-AAA1-D9E8AC22F87F}" type="presParOf" srcId="{DC895A22-C568-4659-BDAD-9789348064D9}" destId="{C84B6406-9C14-410E-BD2A-7C9AAB1D128B}" srcOrd="0" destOrd="0" presId="urn:microsoft.com/office/officeart/2017/3/layout/HorizontalPathTimeline"/>
    <dgm:cxn modelId="{0EDE9DE2-597F-421F-9C45-2342405D8DEB}" type="presParOf" srcId="{DC895A22-C568-4659-BDAD-9789348064D9}" destId="{D30C5BB1-CE03-4C39-BA92-38B79F0BB830}" srcOrd="1" destOrd="0" presId="urn:microsoft.com/office/officeart/2017/3/layout/HorizontalPathTimeline"/>
    <dgm:cxn modelId="{7543DF7F-A5F3-4C02-8DBA-2526612CEEFB}" type="presParOf" srcId="{76C36C93-4F71-4DD8-B927-5B220BFFC0C6}" destId="{F254E345-2315-4D31-90F8-D74A20F2150D}" srcOrd="2" destOrd="0" presId="urn:microsoft.com/office/officeart/2017/3/layout/HorizontalPathTimeline"/>
    <dgm:cxn modelId="{0A5D9711-0C5C-4449-A027-769E9B659B23}" type="presParOf" srcId="{76C36C93-4F71-4DD8-B927-5B220BFFC0C6}" destId="{FEFED5A1-57E3-4C12-B4A1-E7A46E0F0E39}" srcOrd="3" destOrd="0" presId="urn:microsoft.com/office/officeart/2017/3/layout/HorizontalPathTimeline"/>
    <dgm:cxn modelId="{152ED7F5-B5E4-4E71-8E04-F30B5EF71650}" type="presParOf" srcId="{76C36C93-4F71-4DD8-B927-5B220BFFC0C6}" destId="{BF7FACC1-0BC7-40CB-8560-396DDCCA1571}" srcOrd="4" destOrd="0" presId="urn:microsoft.com/office/officeart/2017/3/layout/HorizontalPathTimeline"/>
    <dgm:cxn modelId="{CBBA40DD-B92B-4CB6-8B03-215A1BEC728B}" type="presParOf" srcId="{91F41049-5A93-43A1-BD39-969C81EB29A9}" destId="{8364D297-D757-4562-BB77-B26EBFD07089}" srcOrd="5" destOrd="0" presId="urn:microsoft.com/office/officeart/2017/3/layout/HorizontalPathTimeline"/>
    <dgm:cxn modelId="{F111CFFD-C0F2-44D9-A220-9F6C81AF64C4}" type="presParOf" srcId="{91F41049-5A93-43A1-BD39-969C81EB29A9}" destId="{46CF9AD9-2BFE-4565-B682-3DFF1B96217B}" srcOrd="6" destOrd="0" presId="urn:microsoft.com/office/officeart/2017/3/layout/HorizontalPathTimeline"/>
    <dgm:cxn modelId="{82EE27D5-DA6F-440E-A88F-417B0BD1C6BD}" type="presParOf" srcId="{46CF9AD9-2BFE-4565-B682-3DFF1B96217B}" destId="{157E32DE-C63C-4AC5-BBBC-D6A168C79903}" srcOrd="0" destOrd="0" presId="urn:microsoft.com/office/officeart/2017/3/layout/HorizontalPathTimeline"/>
    <dgm:cxn modelId="{FD29EE55-9CB2-4B58-A2E5-04E9FBB50197}" type="presParOf" srcId="{46CF9AD9-2BFE-4565-B682-3DFF1B96217B}" destId="{AA49FC52-0C1E-472E-8394-8ECF1606AA3F}" srcOrd="1" destOrd="0" presId="urn:microsoft.com/office/officeart/2017/3/layout/HorizontalPathTimeline"/>
    <dgm:cxn modelId="{5DD3024F-0A58-49DE-BEA4-C2A35E3B245E}" type="presParOf" srcId="{AA49FC52-0C1E-472E-8394-8ECF1606AA3F}" destId="{8F6BAE67-1E16-4059-BFD7-896EF7306323}" srcOrd="0" destOrd="0" presId="urn:microsoft.com/office/officeart/2017/3/layout/HorizontalPathTimeline"/>
    <dgm:cxn modelId="{CF4EA30A-6587-44A4-8C5E-B5E40E7B208F}" type="presParOf" srcId="{AA49FC52-0C1E-472E-8394-8ECF1606AA3F}" destId="{89C19F62-C77B-443D-BFAA-93C4085BA2F4}" srcOrd="1" destOrd="0" presId="urn:microsoft.com/office/officeart/2017/3/layout/HorizontalPathTimeline"/>
    <dgm:cxn modelId="{C936A76B-49C2-4811-82E1-BF857BF5E41C}" type="presParOf" srcId="{46CF9AD9-2BFE-4565-B682-3DFF1B96217B}" destId="{86BAEA57-E749-43F5-A786-C62780AE8F1C}" srcOrd="2" destOrd="0" presId="urn:microsoft.com/office/officeart/2017/3/layout/HorizontalPathTimeline"/>
    <dgm:cxn modelId="{9A80FCE8-E4F0-4A52-9F82-FDA070C5FE08}" type="presParOf" srcId="{46CF9AD9-2BFE-4565-B682-3DFF1B96217B}" destId="{D0F3EBA0-1C9A-4C40-AD56-97F735E5419B}" srcOrd="3" destOrd="0" presId="urn:microsoft.com/office/officeart/2017/3/layout/HorizontalPathTimeline"/>
    <dgm:cxn modelId="{03A1991F-8221-45DB-A9A3-E7115688E9DD}" type="presParOf" srcId="{46CF9AD9-2BFE-4565-B682-3DFF1B96217B}" destId="{665F34E2-312D-43CE-83BF-6368572AC824}" srcOrd="4" destOrd="0" presId="urn:microsoft.com/office/officeart/2017/3/layout/HorizontalPathTimeline"/>
    <dgm:cxn modelId="{F3FA6193-9716-461C-885C-68410B58520E}" type="presParOf" srcId="{91F41049-5A93-43A1-BD39-969C81EB29A9}" destId="{6F4A5D26-1860-44A5-ABDD-FFE32EEA1856}" srcOrd="7" destOrd="0" presId="urn:microsoft.com/office/officeart/2017/3/layout/HorizontalPathTimeline"/>
    <dgm:cxn modelId="{3481A95D-E21C-4949-87BA-91EDB24F1B62}" type="presParOf" srcId="{91F41049-5A93-43A1-BD39-969C81EB29A9}" destId="{7EBC335C-74A9-47E3-95AC-40C53AE66ACA}" srcOrd="8" destOrd="0" presId="urn:microsoft.com/office/officeart/2017/3/layout/HorizontalPathTimeline"/>
    <dgm:cxn modelId="{BC39C431-7A4E-4394-A757-6A1C501D9D23}" type="presParOf" srcId="{7EBC335C-74A9-47E3-95AC-40C53AE66ACA}" destId="{17E7C83C-BAC8-40E3-845A-95A700862C45}" srcOrd="0" destOrd="0" presId="urn:microsoft.com/office/officeart/2017/3/layout/HorizontalPathTimeline"/>
    <dgm:cxn modelId="{2EA4EA04-1337-49F3-8183-C228390FE8C5}" type="presParOf" srcId="{7EBC335C-74A9-47E3-95AC-40C53AE66ACA}" destId="{7D648F8C-3BCF-4398-9DDC-70A58166DB47}" srcOrd="1" destOrd="0" presId="urn:microsoft.com/office/officeart/2017/3/layout/HorizontalPathTimeline"/>
    <dgm:cxn modelId="{2D2C7CC5-AA84-49DC-B959-F0D7686B74E5}" type="presParOf" srcId="{7D648F8C-3BCF-4398-9DDC-70A58166DB47}" destId="{04A9CF99-8A81-40A4-AEF3-9F95947F78EE}" srcOrd="0" destOrd="0" presId="urn:microsoft.com/office/officeart/2017/3/layout/HorizontalPathTimeline"/>
    <dgm:cxn modelId="{5CB1E7D7-67EA-418C-9EB4-F01446935525}" type="presParOf" srcId="{7D648F8C-3BCF-4398-9DDC-70A58166DB47}" destId="{9DDB71FA-9FA3-4E13-9A17-6874657DF123}" srcOrd="1" destOrd="0" presId="urn:microsoft.com/office/officeart/2017/3/layout/HorizontalPathTimeline"/>
    <dgm:cxn modelId="{5C016F08-5FD2-4971-92E7-0A64A4E1FB7C}" type="presParOf" srcId="{7EBC335C-74A9-47E3-95AC-40C53AE66ACA}" destId="{0E2E227E-104C-42F0-A317-E9EBA7F84D36}" srcOrd="2" destOrd="0" presId="urn:microsoft.com/office/officeart/2017/3/layout/HorizontalPathTimeline"/>
    <dgm:cxn modelId="{4E996216-C431-48C3-AD9F-385F4E1EC410}" type="presParOf" srcId="{7EBC335C-74A9-47E3-95AC-40C53AE66ACA}" destId="{8AF0B8CE-F7E9-4FD8-837E-7255062EBEDA}" srcOrd="3" destOrd="0" presId="urn:microsoft.com/office/officeart/2017/3/layout/HorizontalPathTimeline"/>
    <dgm:cxn modelId="{D95FD4F9-6224-4C15-8EFA-5A5E6ED61907}" type="presParOf" srcId="{7EBC335C-74A9-47E3-95AC-40C53AE66ACA}" destId="{4350678E-161C-4BAD-9B4B-804A9B79157B}" srcOrd="4" destOrd="0" presId="urn:microsoft.com/office/officeart/2017/3/layout/HorizontalPathTimeline"/>
    <dgm:cxn modelId="{2E3DB17C-6F88-440E-98D2-1DF2EEED6031}" type="presParOf" srcId="{91F41049-5A93-43A1-BD39-969C81EB29A9}" destId="{49D2203F-30B7-40D3-A88E-143DFD046486}" srcOrd="9" destOrd="0" presId="urn:microsoft.com/office/officeart/2017/3/layout/HorizontalPathTimeline"/>
    <dgm:cxn modelId="{731338D0-E802-4CF1-AA4B-C645A934EA48}" type="presParOf" srcId="{91F41049-5A93-43A1-BD39-969C81EB29A9}" destId="{EA99E233-DE15-4653-A025-E6BFE95F8789}" srcOrd="10" destOrd="0" presId="urn:microsoft.com/office/officeart/2017/3/layout/HorizontalPathTimeline"/>
    <dgm:cxn modelId="{A2EE8742-4FD0-4219-972C-159F8E0B8A49}" type="presParOf" srcId="{EA99E233-DE15-4653-A025-E6BFE95F8789}" destId="{8FF665BE-20E8-41A8-99BD-AAFAFCF813CD}" srcOrd="0" destOrd="0" presId="urn:microsoft.com/office/officeart/2017/3/layout/HorizontalPathTimeline"/>
    <dgm:cxn modelId="{70442197-1044-4FD0-AF90-E4CF7A8C1F31}" type="presParOf" srcId="{EA99E233-DE15-4653-A025-E6BFE95F8789}" destId="{0FB39F71-9C51-40CB-870C-91270BF2EE08}" srcOrd="1" destOrd="0" presId="urn:microsoft.com/office/officeart/2017/3/layout/HorizontalPathTimeline"/>
    <dgm:cxn modelId="{C10A528E-8566-4A08-9DEE-55869B00B43F}" type="presParOf" srcId="{0FB39F71-9C51-40CB-870C-91270BF2EE08}" destId="{796404F8-B796-453A-8887-02C6EBEC22A8}" srcOrd="0" destOrd="0" presId="urn:microsoft.com/office/officeart/2017/3/layout/HorizontalPathTimeline"/>
    <dgm:cxn modelId="{DE361730-0EF9-4C21-92A3-CE976D8B001E}" type="presParOf" srcId="{0FB39F71-9C51-40CB-870C-91270BF2EE08}" destId="{5AB128AB-965B-403C-BB02-827C5A9116E8}" srcOrd="1" destOrd="0" presId="urn:microsoft.com/office/officeart/2017/3/layout/HorizontalPathTimeline"/>
    <dgm:cxn modelId="{6B32E532-B125-45B9-8B9C-4AB83CB7E09E}" type="presParOf" srcId="{EA99E233-DE15-4653-A025-E6BFE95F8789}" destId="{5E27702B-E2A1-4D84-9CC6-CE12867EDAB2}" srcOrd="2" destOrd="0" presId="urn:microsoft.com/office/officeart/2017/3/layout/HorizontalPathTimeline"/>
    <dgm:cxn modelId="{FEBF6698-4207-4F20-82B6-BC36E1FCAE14}" type="presParOf" srcId="{EA99E233-DE15-4653-A025-E6BFE95F8789}" destId="{C72511A7-78D7-4386-A900-F3068AC313F3}" srcOrd="3" destOrd="0" presId="urn:microsoft.com/office/officeart/2017/3/layout/HorizontalPathTimeline"/>
    <dgm:cxn modelId="{4C6D974F-CD41-459F-8583-ADF7FC8DCDC9}" type="presParOf" srcId="{EA99E233-DE15-4653-A025-E6BFE95F8789}" destId="{6B043D75-170F-432E-805C-C72EB55C43A1}" srcOrd="4" destOrd="0" presId="urn:microsoft.com/office/officeart/2017/3/layout/HorizontalPathTimeline"/>
    <dgm:cxn modelId="{1C16C869-713D-434A-ACCF-F82B93C7B249}" type="presParOf" srcId="{91F41049-5A93-43A1-BD39-969C81EB29A9}" destId="{F700CFAA-D3AC-4165-98C7-8CA420B11B4E}" srcOrd="11" destOrd="0" presId="urn:microsoft.com/office/officeart/2017/3/layout/HorizontalPathTimeline"/>
    <dgm:cxn modelId="{43AA1032-3FA7-4444-80FF-884DCC22B5C4}" type="presParOf" srcId="{91F41049-5A93-43A1-BD39-969C81EB29A9}" destId="{9A5AC773-D46C-4DC8-A50B-58BE8591AD87}" srcOrd="12" destOrd="0" presId="urn:microsoft.com/office/officeart/2017/3/layout/HorizontalPathTimeline"/>
    <dgm:cxn modelId="{DC86B1D1-2629-4969-ADD8-1F0630AF7244}" type="presParOf" srcId="{9A5AC773-D46C-4DC8-A50B-58BE8591AD87}" destId="{7C22596F-3FC8-45DD-892C-2FB524C2DF62}" srcOrd="0" destOrd="0" presId="urn:microsoft.com/office/officeart/2017/3/layout/HorizontalPathTimeline"/>
    <dgm:cxn modelId="{EDBC6E76-5B3E-4851-9630-527A464D3A92}" type="presParOf" srcId="{9A5AC773-D46C-4DC8-A50B-58BE8591AD87}" destId="{CBAA4278-2717-458F-8A02-66127ECF88D6}" srcOrd="1" destOrd="0" presId="urn:microsoft.com/office/officeart/2017/3/layout/HorizontalPathTimeline"/>
    <dgm:cxn modelId="{3D5F948F-2B2A-42CC-B829-E7E312B7B4A7}" type="presParOf" srcId="{CBAA4278-2717-458F-8A02-66127ECF88D6}" destId="{5EE8CEDB-C2DE-42E2-9876-C65C9F74B7B5}" srcOrd="0" destOrd="0" presId="urn:microsoft.com/office/officeart/2017/3/layout/HorizontalPathTimeline"/>
    <dgm:cxn modelId="{0E00D963-2C24-4FDA-881E-8656B3FD996C}" type="presParOf" srcId="{CBAA4278-2717-458F-8A02-66127ECF88D6}" destId="{0540C687-24EF-41C7-B114-A5AB4BA5B9EC}" srcOrd="1" destOrd="0" presId="urn:microsoft.com/office/officeart/2017/3/layout/HorizontalPathTimeline"/>
    <dgm:cxn modelId="{92D34069-4D2B-4C01-8554-A08E281C9D3A}" type="presParOf" srcId="{9A5AC773-D46C-4DC8-A50B-58BE8591AD87}" destId="{A0A74411-8145-4BAC-BB76-4D5DFA1577B7}" srcOrd="2" destOrd="0" presId="urn:microsoft.com/office/officeart/2017/3/layout/HorizontalPathTimeline"/>
    <dgm:cxn modelId="{3E4881F3-9949-4407-875C-2C98FC62913F}" type="presParOf" srcId="{9A5AC773-D46C-4DC8-A50B-58BE8591AD87}" destId="{35B18BAA-4B58-4D57-9824-9F997E7E1E1F}" srcOrd="3" destOrd="0" presId="urn:microsoft.com/office/officeart/2017/3/layout/HorizontalPathTimeline"/>
    <dgm:cxn modelId="{F961D286-6CDD-4672-BACE-7A4531ED529C}" type="presParOf" srcId="{9A5AC773-D46C-4DC8-A50B-58BE8591AD87}" destId="{75A95459-9A00-4438-954D-2CECA0A6370C}"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7B45B-CF0C-4B63-91A1-F6BECAFEB728}">
      <dsp:nvSpPr>
        <dsp:cNvPr id="0" name=""/>
        <dsp:cNvSpPr/>
      </dsp:nvSpPr>
      <dsp:spPr>
        <a:xfrm>
          <a:off x="214907" y="2084331"/>
          <a:ext cx="1719262" cy="438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dirty="0">
              <a:latin typeface="Trebuchet MS" panose="020B0603020202020204"/>
            </a:rPr>
            <a:t>December</a:t>
          </a:r>
          <a:endParaRPr lang="en-US" sz="1600" kern="1200" dirty="0"/>
        </a:p>
      </dsp:txBody>
      <dsp:txXfrm>
        <a:off x="214907" y="2084331"/>
        <a:ext cx="1719262" cy="438602"/>
      </dsp:txXfrm>
    </dsp:sp>
    <dsp:sp modelId="{7E79091A-F77D-4B80-A46C-7EE8A1D057BC}">
      <dsp:nvSpPr>
        <dsp:cNvPr id="0" name=""/>
        <dsp:cNvSpPr/>
      </dsp:nvSpPr>
      <dsp:spPr>
        <a:xfrm>
          <a:off x="0" y="1863089"/>
          <a:ext cx="8596312" cy="155257"/>
        </a:xfrm>
        <a:prstGeom prst="rect">
          <a:avLst/>
        </a:prstGeom>
        <a:gradFill rotWithShape="0">
          <a:gsLst>
            <a:gs pos="0">
              <a:schemeClr val="accent2">
                <a:shade val="80000"/>
                <a:hueOff val="0"/>
                <a:satOff val="0"/>
                <a:lumOff val="0"/>
                <a:alphaOff val="0"/>
                <a:tint val="96000"/>
                <a:lumMod val="100000"/>
              </a:schemeClr>
            </a:gs>
            <a:gs pos="78000">
              <a:schemeClr val="accent2">
                <a:shade val="8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C580461-85E5-4FB0-9A5A-C1153FCA24BE}">
      <dsp:nvSpPr>
        <dsp:cNvPr id="0" name=""/>
        <dsp:cNvSpPr/>
      </dsp:nvSpPr>
      <dsp:spPr>
        <a:xfrm>
          <a:off x="128944" y="644864"/>
          <a:ext cx="1891188" cy="558381"/>
        </a:xfrm>
        <a:prstGeom prst="rect">
          <a:avLst/>
        </a:prstGeom>
        <a:solidFill>
          <a:schemeClr val="accent2">
            <a:alpha val="90000"/>
            <a:tint val="40000"/>
            <a:hueOff val="0"/>
            <a:satOff val="0"/>
            <a:lumOff val="0"/>
            <a:alphaOff val="0"/>
          </a:schemeClr>
        </a:solidFill>
        <a:ln w="12700" cap="rnd" cmpd="sng" algn="ctr">
          <a:solidFill>
            <a:schemeClr val="l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rebuchet MS" panose="020B0603020202020204"/>
            </a:rPr>
            <a:t>Integration of system software</a:t>
          </a:r>
          <a:endParaRPr lang="en-US" sz="1200" kern="1200" dirty="0"/>
        </a:p>
      </dsp:txBody>
      <dsp:txXfrm>
        <a:off x="128944" y="644864"/>
        <a:ext cx="1891188" cy="558381"/>
      </dsp:txXfrm>
    </dsp:sp>
    <dsp:sp modelId="{78D82953-930C-48ED-87D5-5734AF5C6B47}">
      <dsp:nvSpPr>
        <dsp:cNvPr id="0" name=""/>
        <dsp:cNvSpPr/>
      </dsp:nvSpPr>
      <dsp:spPr>
        <a:xfrm>
          <a:off x="1074539" y="1203245"/>
          <a:ext cx="0" cy="659844"/>
        </a:xfrm>
        <a:prstGeom prst="line">
          <a:avLst/>
        </a:prstGeom>
        <a:gradFill rotWithShape="0">
          <a:gsLst>
            <a:gs pos="0">
              <a:schemeClr val="accent2">
                <a:tint val="96000"/>
                <a:lumMod val="100000"/>
              </a:schemeClr>
            </a:gs>
            <a:gs pos="78000">
              <a:schemeClr val="accent2">
                <a:shade val="94000"/>
                <a:lumMod val="94000"/>
              </a:schemeClr>
            </a:gs>
          </a:gsLst>
          <a:lin ang="5400000" scaled="0"/>
        </a:gradFill>
        <a:ln w="6350" cap="rnd" cmpd="sng" algn="ctr">
          <a:solidFill>
            <a:schemeClr val="accent2">
              <a:shade val="80000"/>
              <a:hueOff val="0"/>
              <a:satOff val="0"/>
              <a:lumOff val="0"/>
              <a:alphaOff val="0"/>
            </a:schemeClr>
          </a:solidFill>
          <a:prstDash val="dash"/>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ECFF505-F653-40B2-9383-2621E9D15E10}">
      <dsp:nvSpPr>
        <dsp:cNvPr id="0" name=""/>
        <dsp:cNvSpPr/>
      </dsp:nvSpPr>
      <dsp:spPr>
        <a:xfrm>
          <a:off x="1289446" y="1358502"/>
          <a:ext cx="1719262" cy="438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latin typeface="Trebuchet MS" panose="020B0603020202020204"/>
            </a:rPr>
            <a:t>January</a:t>
          </a:r>
          <a:endParaRPr lang="en-US" sz="1600" kern="1200"/>
        </a:p>
      </dsp:txBody>
      <dsp:txXfrm>
        <a:off x="1289446" y="1358502"/>
        <a:ext cx="1719262" cy="438602"/>
      </dsp:txXfrm>
    </dsp:sp>
    <dsp:sp modelId="{D64A0EF9-5955-4483-BF78-93D7919617AF}">
      <dsp:nvSpPr>
        <dsp:cNvPr id="0" name=""/>
        <dsp:cNvSpPr/>
      </dsp:nvSpPr>
      <dsp:spPr>
        <a:xfrm>
          <a:off x="1203483" y="2678191"/>
          <a:ext cx="1891188" cy="609143"/>
        </a:xfrm>
        <a:prstGeom prst="rect">
          <a:avLst/>
        </a:prstGeom>
        <a:solidFill>
          <a:schemeClr val="accent2">
            <a:alpha val="90000"/>
            <a:tint val="40000"/>
            <a:hueOff val="0"/>
            <a:satOff val="0"/>
            <a:lumOff val="0"/>
            <a:alphaOff val="0"/>
          </a:schemeClr>
        </a:solidFill>
        <a:ln w="12700" cap="rnd" cmpd="sng" algn="ctr">
          <a:solidFill>
            <a:schemeClr val="l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latin typeface="Trebuchet MS" panose="020B0603020202020204"/>
            </a:rPr>
            <a:t>Student Training week</a:t>
          </a:r>
        </a:p>
        <a:p>
          <a:pPr marL="0" lvl="0" indent="0" algn="l" defTabSz="533400">
            <a:lnSpc>
              <a:spcPct val="90000"/>
            </a:lnSpc>
            <a:spcBef>
              <a:spcPct val="0"/>
            </a:spcBef>
            <a:spcAft>
              <a:spcPct val="35000"/>
            </a:spcAft>
            <a:buNone/>
          </a:pPr>
          <a:r>
            <a:rPr lang="en-US" sz="1200" kern="1200">
              <a:latin typeface="Trebuchet MS" panose="020B0603020202020204"/>
              <a:sym typeface="Wingdings" panose="05000000000000000000" pitchFamily="2" charset="2"/>
            </a:rPr>
            <a:t> </a:t>
          </a:r>
          <a:r>
            <a:rPr lang="en-US" sz="1200" kern="1200">
              <a:latin typeface="Trebuchet MS" panose="020B0603020202020204"/>
            </a:rPr>
            <a:t>Working design</a:t>
          </a:r>
          <a:endParaRPr lang="en-US" sz="1200" kern="1200"/>
        </a:p>
      </dsp:txBody>
      <dsp:txXfrm>
        <a:off x="1203483" y="2678191"/>
        <a:ext cx="1891188" cy="609143"/>
      </dsp:txXfrm>
    </dsp:sp>
    <dsp:sp modelId="{55BA7AE4-01DF-4C84-9530-1139E977CDD0}">
      <dsp:nvSpPr>
        <dsp:cNvPr id="0" name=""/>
        <dsp:cNvSpPr/>
      </dsp:nvSpPr>
      <dsp:spPr>
        <a:xfrm>
          <a:off x="2149078" y="2018347"/>
          <a:ext cx="0" cy="659844"/>
        </a:xfrm>
        <a:prstGeom prst="line">
          <a:avLst/>
        </a:prstGeom>
        <a:gradFill rotWithShape="0">
          <a:gsLst>
            <a:gs pos="0">
              <a:schemeClr val="accent2">
                <a:tint val="96000"/>
                <a:lumMod val="100000"/>
              </a:schemeClr>
            </a:gs>
            <a:gs pos="78000">
              <a:schemeClr val="accent2">
                <a:shade val="94000"/>
                <a:lumMod val="94000"/>
              </a:schemeClr>
            </a:gs>
          </a:gsLst>
          <a:lin ang="5400000" scaled="0"/>
        </a:gradFill>
        <a:ln w="6350" cap="rnd" cmpd="sng" algn="ctr">
          <a:solidFill>
            <a:schemeClr val="accent2">
              <a:shade val="80000"/>
              <a:hueOff val="100492"/>
              <a:satOff val="-6503"/>
              <a:lumOff val="5937"/>
              <a:alphaOff val="0"/>
            </a:schemeClr>
          </a:solidFill>
          <a:prstDash val="dash"/>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8FA7E58-7623-496D-89A3-DE34DBBAC0B9}">
      <dsp:nvSpPr>
        <dsp:cNvPr id="0" name=""/>
        <dsp:cNvSpPr/>
      </dsp:nvSpPr>
      <dsp:spPr>
        <a:xfrm>
          <a:off x="1026021" y="1892200"/>
          <a:ext cx="97035" cy="97035"/>
        </a:xfrm>
        <a:prstGeom prst="ellipse">
          <a:avLst/>
        </a:prstGeom>
        <a:solidFill>
          <a:schemeClr val="lt1">
            <a:alpha val="90000"/>
            <a:hueOff val="0"/>
            <a:satOff val="0"/>
            <a:lumOff val="0"/>
            <a:alphaOff val="0"/>
          </a:schemeClr>
        </a:solidFill>
        <a:ln w="12700" cap="rnd" cmpd="sng" algn="ctr">
          <a:no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0AE1973-0E05-4F23-8933-C4AA0942DB72}">
      <dsp:nvSpPr>
        <dsp:cNvPr id="0" name=""/>
        <dsp:cNvSpPr/>
      </dsp:nvSpPr>
      <dsp:spPr>
        <a:xfrm>
          <a:off x="2100560" y="1892200"/>
          <a:ext cx="97035" cy="97035"/>
        </a:xfrm>
        <a:prstGeom prst="ellipse">
          <a:avLst/>
        </a:prstGeom>
        <a:solidFill>
          <a:schemeClr val="lt1">
            <a:alpha val="90000"/>
            <a:hueOff val="0"/>
            <a:satOff val="0"/>
            <a:lumOff val="0"/>
            <a:alphaOff val="0"/>
          </a:schemeClr>
        </a:solidFill>
        <a:ln w="12700" cap="rnd" cmpd="sng" algn="ctr">
          <a:no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9DB9B206-7C1F-46EF-994E-B7F09F7BCCA1}">
      <dsp:nvSpPr>
        <dsp:cNvPr id="0" name=""/>
        <dsp:cNvSpPr/>
      </dsp:nvSpPr>
      <dsp:spPr>
        <a:xfrm>
          <a:off x="2363985" y="2086624"/>
          <a:ext cx="1719262" cy="437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latin typeface="Trebuchet MS" panose="020B0603020202020204"/>
            </a:rPr>
            <a:t>February-May</a:t>
          </a:r>
          <a:endParaRPr lang="en-US" sz="1600" kern="1200"/>
        </a:p>
      </dsp:txBody>
      <dsp:txXfrm>
        <a:off x="2363985" y="2086624"/>
        <a:ext cx="1719262" cy="437836"/>
      </dsp:txXfrm>
    </dsp:sp>
    <dsp:sp modelId="{C84B6406-9C14-410E-BD2A-7C9AAB1D128B}">
      <dsp:nvSpPr>
        <dsp:cNvPr id="0" name=""/>
        <dsp:cNvSpPr/>
      </dsp:nvSpPr>
      <dsp:spPr>
        <a:xfrm>
          <a:off x="2278022" y="652078"/>
          <a:ext cx="1891188" cy="557774"/>
        </a:xfrm>
        <a:prstGeom prst="rect">
          <a:avLst/>
        </a:prstGeom>
        <a:solidFill>
          <a:schemeClr val="accent2">
            <a:alpha val="90000"/>
            <a:tint val="40000"/>
            <a:hueOff val="0"/>
            <a:satOff val="0"/>
            <a:lumOff val="0"/>
            <a:alphaOff val="0"/>
          </a:schemeClr>
        </a:solidFill>
        <a:ln w="12700" cap="rnd" cmpd="sng" algn="ctr">
          <a:solidFill>
            <a:schemeClr val="l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latin typeface="Trebuchet MS" panose="020B0603020202020204"/>
            </a:rPr>
            <a:t>Design optimization</a:t>
          </a:r>
          <a:endParaRPr lang="en-US" sz="1200" kern="1200"/>
        </a:p>
      </dsp:txBody>
      <dsp:txXfrm>
        <a:off x="2278022" y="652078"/>
        <a:ext cx="1891188" cy="557774"/>
      </dsp:txXfrm>
    </dsp:sp>
    <dsp:sp modelId="{F254E345-2315-4D31-90F8-D74A20F2150D}">
      <dsp:nvSpPr>
        <dsp:cNvPr id="0" name=""/>
        <dsp:cNvSpPr/>
      </dsp:nvSpPr>
      <dsp:spPr>
        <a:xfrm>
          <a:off x="3223617" y="1205538"/>
          <a:ext cx="0" cy="658692"/>
        </a:xfrm>
        <a:prstGeom prst="line">
          <a:avLst/>
        </a:prstGeom>
        <a:gradFill rotWithShape="0">
          <a:gsLst>
            <a:gs pos="0">
              <a:schemeClr val="accent2">
                <a:tint val="96000"/>
                <a:lumMod val="100000"/>
              </a:schemeClr>
            </a:gs>
            <a:gs pos="78000">
              <a:schemeClr val="accent2">
                <a:shade val="94000"/>
                <a:lumMod val="94000"/>
              </a:schemeClr>
            </a:gs>
          </a:gsLst>
          <a:lin ang="5400000" scaled="0"/>
        </a:gradFill>
        <a:ln w="6350" cap="rnd" cmpd="sng" algn="ctr">
          <a:solidFill>
            <a:schemeClr val="accent2">
              <a:shade val="80000"/>
              <a:hueOff val="200984"/>
              <a:satOff val="-13005"/>
              <a:lumOff val="11874"/>
              <a:alphaOff val="0"/>
            </a:schemeClr>
          </a:solidFill>
          <a:prstDash val="dash"/>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57E32DE-C63C-4AC5-BBBC-D6A168C79903}">
      <dsp:nvSpPr>
        <dsp:cNvPr id="0" name=""/>
        <dsp:cNvSpPr/>
      </dsp:nvSpPr>
      <dsp:spPr>
        <a:xfrm>
          <a:off x="3438524" y="1358502"/>
          <a:ext cx="1719262" cy="438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latin typeface="Trebuchet MS" panose="020B0603020202020204"/>
            </a:rPr>
            <a:t>May</a:t>
          </a:r>
        </a:p>
      </dsp:txBody>
      <dsp:txXfrm>
        <a:off x="3438524" y="1358502"/>
        <a:ext cx="1719262" cy="438602"/>
      </dsp:txXfrm>
    </dsp:sp>
    <dsp:sp modelId="{8F6BAE67-1E16-4059-BFD7-896EF7306323}">
      <dsp:nvSpPr>
        <dsp:cNvPr id="0" name=""/>
        <dsp:cNvSpPr/>
      </dsp:nvSpPr>
      <dsp:spPr>
        <a:xfrm>
          <a:off x="3352561" y="2678191"/>
          <a:ext cx="1891188" cy="609143"/>
        </a:xfrm>
        <a:prstGeom prst="rect">
          <a:avLst/>
        </a:prstGeom>
        <a:solidFill>
          <a:schemeClr val="accent2">
            <a:alpha val="90000"/>
            <a:tint val="40000"/>
            <a:hueOff val="0"/>
            <a:satOff val="0"/>
            <a:lumOff val="0"/>
            <a:alphaOff val="0"/>
          </a:schemeClr>
        </a:solidFill>
        <a:ln w="12700" cap="rnd" cmpd="sng" algn="ctr">
          <a:solidFill>
            <a:schemeClr val="l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rebuchet MS" panose="020B0603020202020204"/>
            </a:rPr>
            <a:t>Critical Design Review</a:t>
          </a:r>
        </a:p>
        <a:p>
          <a:pPr marL="0" lvl="0" indent="0" algn="l" defTabSz="533400">
            <a:lnSpc>
              <a:spcPct val="90000"/>
            </a:lnSpc>
            <a:spcBef>
              <a:spcPct val="0"/>
            </a:spcBef>
            <a:spcAft>
              <a:spcPct val="35000"/>
            </a:spcAft>
            <a:buNone/>
          </a:pPr>
          <a:r>
            <a:rPr lang="en-US" sz="1200" kern="1200" dirty="0">
              <a:latin typeface="Trebuchet MS" panose="020B0603020202020204"/>
              <a:sym typeface="Wingdings" panose="05000000000000000000" pitchFamily="2" charset="2"/>
            </a:rPr>
            <a:t> </a:t>
          </a:r>
          <a:r>
            <a:rPr lang="en-US" sz="1200" kern="1200" dirty="0">
              <a:latin typeface="Trebuchet MS" panose="020B0603020202020204"/>
            </a:rPr>
            <a:t>Finished Design</a:t>
          </a:r>
        </a:p>
      </dsp:txBody>
      <dsp:txXfrm>
        <a:off x="3352561" y="2678191"/>
        <a:ext cx="1891188" cy="609143"/>
      </dsp:txXfrm>
    </dsp:sp>
    <dsp:sp modelId="{86BAEA57-E749-43F5-A786-C62780AE8F1C}">
      <dsp:nvSpPr>
        <dsp:cNvPr id="0" name=""/>
        <dsp:cNvSpPr/>
      </dsp:nvSpPr>
      <dsp:spPr>
        <a:xfrm>
          <a:off x="4298155" y="2018347"/>
          <a:ext cx="0" cy="659844"/>
        </a:xfrm>
        <a:prstGeom prst="line">
          <a:avLst/>
        </a:prstGeom>
        <a:gradFill rotWithShape="0">
          <a:gsLst>
            <a:gs pos="0">
              <a:schemeClr val="accent2">
                <a:tint val="96000"/>
                <a:lumMod val="100000"/>
              </a:schemeClr>
            </a:gs>
            <a:gs pos="78000">
              <a:schemeClr val="accent2">
                <a:shade val="94000"/>
                <a:lumMod val="94000"/>
              </a:schemeClr>
            </a:gs>
          </a:gsLst>
          <a:lin ang="5400000" scaled="0"/>
        </a:gradFill>
        <a:ln w="6350" cap="rnd" cmpd="sng" algn="ctr">
          <a:solidFill>
            <a:schemeClr val="accent2">
              <a:shade val="80000"/>
              <a:hueOff val="301476"/>
              <a:satOff val="-19508"/>
              <a:lumOff val="17811"/>
              <a:alphaOff val="0"/>
            </a:schemeClr>
          </a:solidFill>
          <a:prstDash val="dash"/>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EFED5A1-57E3-4C12-B4A1-E7A46E0F0E39}">
      <dsp:nvSpPr>
        <dsp:cNvPr id="0" name=""/>
        <dsp:cNvSpPr/>
      </dsp:nvSpPr>
      <dsp:spPr>
        <a:xfrm>
          <a:off x="3175099" y="1894578"/>
          <a:ext cx="97035" cy="96866"/>
        </a:xfrm>
        <a:prstGeom prst="ellipse">
          <a:avLst/>
        </a:prstGeom>
        <a:solidFill>
          <a:schemeClr val="lt1">
            <a:alpha val="90000"/>
            <a:hueOff val="0"/>
            <a:satOff val="0"/>
            <a:lumOff val="0"/>
            <a:alphaOff val="0"/>
          </a:schemeClr>
        </a:solidFill>
        <a:ln w="12700" cap="rnd" cmpd="sng" algn="ctr">
          <a:no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0F3EBA0-1C9A-4C40-AD56-97F735E5419B}">
      <dsp:nvSpPr>
        <dsp:cNvPr id="0" name=""/>
        <dsp:cNvSpPr/>
      </dsp:nvSpPr>
      <dsp:spPr>
        <a:xfrm>
          <a:off x="4249638" y="1892200"/>
          <a:ext cx="97035" cy="97035"/>
        </a:xfrm>
        <a:prstGeom prst="ellipse">
          <a:avLst/>
        </a:prstGeom>
        <a:solidFill>
          <a:schemeClr val="lt1">
            <a:alpha val="90000"/>
            <a:hueOff val="0"/>
            <a:satOff val="0"/>
            <a:lumOff val="0"/>
            <a:alphaOff val="0"/>
          </a:schemeClr>
        </a:solidFill>
        <a:ln w="12700" cap="rnd" cmpd="sng" algn="ctr">
          <a:no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7E7C83C-BAC8-40E3-845A-95A700862C45}">
      <dsp:nvSpPr>
        <dsp:cNvPr id="0" name=""/>
        <dsp:cNvSpPr/>
      </dsp:nvSpPr>
      <dsp:spPr>
        <a:xfrm>
          <a:off x="4513063" y="2084331"/>
          <a:ext cx="1719262" cy="438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latin typeface="Trebuchet MS" panose="020B0603020202020204"/>
            </a:rPr>
            <a:t>May-September</a:t>
          </a:r>
        </a:p>
      </dsp:txBody>
      <dsp:txXfrm>
        <a:off x="4513063" y="2084331"/>
        <a:ext cx="1719262" cy="438602"/>
      </dsp:txXfrm>
    </dsp:sp>
    <dsp:sp modelId="{04A9CF99-8A81-40A4-AEF3-9F95947F78EE}">
      <dsp:nvSpPr>
        <dsp:cNvPr id="0" name=""/>
        <dsp:cNvSpPr/>
      </dsp:nvSpPr>
      <dsp:spPr>
        <a:xfrm>
          <a:off x="4427100" y="644864"/>
          <a:ext cx="1891188" cy="558381"/>
        </a:xfrm>
        <a:prstGeom prst="rect">
          <a:avLst/>
        </a:prstGeom>
        <a:solidFill>
          <a:schemeClr val="accent2">
            <a:alpha val="90000"/>
            <a:tint val="40000"/>
            <a:hueOff val="0"/>
            <a:satOff val="0"/>
            <a:lumOff val="0"/>
            <a:alphaOff val="0"/>
          </a:schemeClr>
        </a:solidFill>
        <a:ln w="12700" cap="rnd" cmpd="sng" algn="ctr">
          <a:solidFill>
            <a:schemeClr val="l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latin typeface="Trebuchet MS" panose="020B0603020202020204"/>
            </a:rPr>
            <a:t>Building reference data base (ISRD)</a:t>
          </a:r>
        </a:p>
      </dsp:txBody>
      <dsp:txXfrm>
        <a:off x="4427100" y="644864"/>
        <a:ext cx="1891188" cy="558381"/>
      </dsp:txXfrm>
    </dsp:sp>
    <dsp:sp modelId="{0E2E227E-104C-42F0-A317-E9EBA7F84D36}">
      <dsp:nvSpPr>
        <dsp:cNvPr id="0" name=""/>
        <dsp:cNvSpPr/>
      </dsp:nvSpPr>
      <dsp:spPr>
        <a:xfrm>
          <a:off x="5372695" y="1203245"/>
          <a:ext cx="0" cy="659844"/>
        </a:xfrm>
        <a:prstGeom prst="line">
          <a:avLst/>
        </a:prstGeom>
        <a:gradFill rotWithShape="0">
          <a:gsLst>
            <a:gs pos="0">
              <a:schemeClr val="accent2">
                <a:tint val="96000"/>
                <a:lumMod val="100000"/>
              </a:schemeClr>
            </a:gs>
            <a:gs pos="78000">
              <a:schemeClr val="accent2">
                <a:shade val="94000"/>
                <a:lumMod val="94000"/>
              </a:schemeClr>
            </a:gs>
          </a:gsLst>
          <a:lin ang="5400000" scaled="0"/>
        </a:gradFill>
        <a:ln w="6350" cap="rnd" cmpd="sng" algn="ctr">
          <a:solidFill>
            <a:schemeClr val="accent2">
              <a:shade val="80000"/>
              <a:hueOff val="401968"/>
              <a:satOff val="-26011"/>
              <a:lumOff val="23748"/>
              <a:alphaOff val="0"/>
            </a:schemeClr>
          </a:solidFill>
          <a:prstDash val="dash"/>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FF665BE-20E8-41A8-99BD-AAFAFCF813CD}">
      <dsp:nvSpPr>
        <dsp:cNvPr id="0" name=""/>
        <dsp:cNvSpPr/>
      </dsp:nvSpPr>
      <dsp:spPr>
        <a:xfrm>
          <a:off x="5587602" y="1358502"/>
          <a:ext cx="1719262" cy="438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latin typeface="Trebuchet MS" panose="020B0603020202020204"/>
            </a:rPr>
            <a:t>October</a:t>
          </a:r>
        </a:p>
      </dsp:txBody>
      <dsp:txXfrm>
        <a:off x="5587602" y="1358502"/>
        <a:ext cx="1719262" cy="438602"/>
      </dsp:txXfrm>
    </dsp:sp>
    <dsp:sp modelId="{796404F8-B796-453A-8887-02C6EBEC22A8}">
      <dsp:nvSpPr>
        <dsp:cNvPr id="0" name=""/>
        <dsp:cNvSpPr/>
      </dsp:nvSpPr>
      <dsp:spPr>
        <a:xfrm>
          <a:off x="5501639" y="2678191"/>
          <a:ext cx="1891188" cy="541460"/>
        </a:xfrm>
        <a:prstGeom prst="rect">
          <a:avLst/>
        </a:prstGeom>
        <a:solidFill>
          <a:schemeClr val="accent2">
            <a:alpha val="90000"/>
            <a:tint val="40000"/>
            <a:hueOff val="0"/>
            <a:satOff val="0"/>
            <a:lumOff val="0"/>
            <a:alphaOff val="0"/>
          </a:schemeClr>
        </a:solidFill>
        <a:ln w="12700" cap="rnd" cmpd="sng" algn="ctr">
          <a:solidFill>
            <a:schemeClr val="l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dirty="0" err="1">
              <a:latin typeface="Trebuchet MS" panose="020B0603020202020204"/>
            </a:rPr>
            <a:t>Esrange</a:t>
          </a:r>
          <a:r>
            <a:rPr lang="en-US" sz="1200" kern="1200" dirty="0">
              <a:latin typeface="Trebuchet MS" panose="020B0603020202020204"/>
            </a:rPr>
            <a:t>: Launch</a:t>
          </a:r>
        </a:p>
      </dsp:txBody>
      <dsp:txXfrm>
        <a:off x="5501639" y="2678191"/>
        <a:ext cx="1891188" cy="541460"/>
      </dsp:txXfrm>
    </dsp:sp>
    <dsp:sp modelId="{5E27702B-E2A1-4D84-9CC6-CE12867EDAB2}">
      <dsp:nvSpPr>
        <dsp:cNvPr id="0" name=""/>
        <dsp:cNvSpPr/>
      </dsp:nvSpPr>
      <dsp:spPr>
        <a:xfrm>
          <a:off x="6447234" y="2018347"/>
          <a:ext cx="0" cy="659844"/>
        </a:xfrm>
        <a:prstGeom prst="line">
          <a:avLst/>
        </a:prstGeom>
        <a:gradFill rotWithShape="0">
          <a:gsLst>
            <a:gs pos="0">
              <a:schemeClr val="accent2">
                <a:tint val="96000"/>
                <a:lumMod val="100000"/>
              </a:schemeClr>
            </a:gs>
            <a:gs pos="78000">
              <a:schemeClr val="accent2">
                <a:shade val="94000"/>
                <a:lumMod val="94000"/>
              </a:schemeClr>
            </a:gs>
          </a:gsLst>
          <a:lin ang="5400000" scaled="0"/>
        </a:gradFill>
        <a:ln w="6350" cap="rnd" cmpd="sng" algn="ctr">
          <a:solidFill>
            <a:schemeClr val="accent2">
              <a:shade val="80000"/>
              <a:hueOff val="502460"/>
              <a:satOff val="-32513"/>
              <a:lumOff val="29685"/>
              <a:alphaOff val="0"/>
            </a:schemeClr>
          </a:solidFill>
          <a:prstDash val="dash"/>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AF0B8CE-F7E9-4FD8-837E-7255062EBEDA}">
      <dsp:nvSpPr>
        <dsp:cNvPr id="0" name=""/>
        <dsp:cNvSpPr/>
      </dsp:nvSpPr>
      <dsp:spPr>
        <a:xfrm>
          <a:off x="5324177" y="1892200"/>
          <a:ext cx="97035" cy="97035"/>
        </a:xfrm>
        <a:prstGeom prst="ellipse">
          <a:avLst/>
        </a:prstGeom>
        <a:solidFill>
          <a:schemeClr val="lt1">
            <a:alpha val="90000"/>
            <a:hueOff val="0"/>
            <a:satOff val="0"/>
            <a:lumOff val="0"/>
            <a:alphaOff val="0"/>
          </a:schemeClr>
        </a:solidFill>
        <a:ln w="12700" cap="rnd" cmpd="sng" algn="ctr">
          <a:no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72511A7-78D7-4386-A900-F3068AC313F3}">
      <dsp:nvSpPr>
        <dsp:cNvPr id="0" name=""/>
        <dsp:cNvSpPr/>
      </dsp:nvSpPr>
      <dsp:spPr>
        <a:xfrm>
          <a:off x="6398716" y="1892200"/>
          <a:ext cx="97035" cy="97035"/>
        </a:xfrm>
        <a:prstGeom prst="ellipse">
          <a:avLst/>
        </a:prstGeom>
        <a:solidFill>
          <a:schemeClr val="lt1">
            <a:alpha val="90000"/>
            <a:hueOff val="0"/>
            <a:satOff val="0"/>
            <a:lumOff val="0"/>
            <a:alphaOff val="0"/>
          </a:schemeClr>
        </a:solidFill>
        <a:ln w="12700" cap="rnd" cmpd="sng" algn="ctr">
          <a:no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C22596F-3FC8-45DD-892C-2FB524C2DF62}">
      <dsp:nvSpPr>
        <dsp:cNvPr id="0" name=""/>
        <dsp:cNvSpPr/>
      </dsp:nvSpPr>
      <dsp:spPr>
        <a:xfrm>
          <a:off x="6662141" y="2084331"/>
          <a:ext cx="1719262" cy="438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latin typeface="Trebuchet MS" panose="020B0603020202020204"/>
            </a:rPr>
            <a:t>End</a:t>
          </a:r>
          <a:r>
            <a:rPr lang="en-US" sz="1600" kern="1200" baseline="0">
              <a:latin typeface="Trebuchet MS" panose="020B0603020202020204"/>
            </a:rPr>
            <a:t> of 2024 till 2025</a:t>
          </a:r>
          <a:endParaRPr lang="en-US" sz="1600" kern="1200">
            <a:latin typeface="Trebuchet MS" panose="020B0603020202020204"/>
          </a:endParaRPr>
        </a:p>
      </dsp:txBody>
      <dsp:txXfrm>
        <a:off x="6662141" y="2084331"/>
        <a:ext cx="1719262" cy="438602"/>
      </dsp:txXfrm>
    </dsp:sp>
    <dsp:sp modelId="{5EE8CEDB-C2DE-42E2-9876-C65C9F74B7B5}">
      <dsp:nvSpPr>
        <dsp:cNvPr id="0" name=""/>
        <dsp:cNvSpPr/>
      </dsp:nvSpPr>
      <dsp:spPr>
        <a:xfrm>
          <a:off x="6576178" y="644864"/>
          <a:ext cx="1891188" cy="558381"/>
        </a:xfrm>
        <a:prstGeom prst="rect">
          <a:avLst/>
        </a:prstGeom>
        <a:solidFill>
          <a:schemeClr val="accent2">
            <a:alpha val="90000"/>
            <a:tint val="40000"/>
            <a:hueOff val="0"/>
            <a:satOff val="0"/>
            <a:lumOff val="0"/>
            <a:alphaOff val="0"/>
          </a:schemeClr>
        </a:solidFill>
        <a:ln w="12700" cap="rnd" cmpd="sng" algn="ctr">
          <a:solidFill>
            <a:schemeClr val="l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latin typeface="Trebuchet MS" panose="020B0603020202020204"/>
            </a:rPr>
            <a:t>Evaluation and publication</a:t>
          </a:r>
        </a:p>
      </dsp:txBody>
      <dsp:txXfrm>
        <a:off x="6576178" y="644864"/>
        <a:ext cx="1891188" cy="558381"/>
      </dsp:txXfrm>
    </dsp:sp>
    <dsp:sp modelId="{A0A74411-8145-4BAC-BB76-4D5DFA1577B7}">
      <dsp:nvSpPr>
        <dsp:cNvPr id="0" name=""/>
        <dsp:cNvSpPr/>
      </dsp:nvSpPr>
      <dsp:spPr>
        <a:xfrm>
          <a:off x="7521773" y="1203245"/>
          <a:ext cx="0" cy="659844"/>
        </a:xfrm>
        <a:prstGeom prst="line">
          <a:avLst/>
        </a:prstGeom>
        <a:gradFill rotWithShape="0">
          <a:gsLst>
            <a:gs pos="0">
              <a:schemeClr val="accent2">
                <a:tint val="96000"/>
                <a:lumMod val="100000"/>
              </a:schemeClr>
            </a:gs>
            <a:gs pos="78000">
              <a:schemeClr val="accent2">
                <a:shade val="94000"/>
                <a:lumMod val="94000"/>
              </a:schemeClr>
            </a:gs>
          </a:gsLst>
          <a:lin ang="5400000" scaled="0"/>
        </a:gradFill>
        <a:ln w="6350" cap="rnd" cmpd="sng" algn="ctr">
          <a:solidFill>
            <a:schemeClr val="accent2">
              <a:shade val="80000"/>
              <a:hueOff val="602952"/>
              <a:satOff val="-39016"/>
              <a:lumOff val="35622"/>
              <a:alphaOff val="0"/>
            </a:schemeClr>
          </a:solidFill>
          <a:prstDash val="dash"/>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5B18BAA-4B58-4D57-9824-9F997E7E1E1F}">
      <dsp:nvSpPr>
        <dsp:cNvPr id="0" name=""/>
        <dsp:cNvSpPr/>
      </dsp:nvSpPr>
      <dsp:spPr>
        <a:xfrm>
          <a:off x="7473255" y="1892200"/>
          <a:ext cx="97035" cy="97035"/>
        </a:xfrm>
        <a:prstGeom prst="ellipse">
          <a:avLst/>
        </a:prstGeom>
        <a:solidFill>
          <a:schemeClr val="lt1">
            <a:alpha val="90000"/>
            <a:hueOff val="0"/>
            <a:satOff val="0"/>
            <a:lumOff val="0"/>
            <a:alphaOff val="0"/>
          </a:schemeClr>
        </a:solidFill>
        <a:ln w="12700" cap="rnd" cmpd="sng" algn="ctr">
          <a:no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20000"/>
                <a:lumOff val="80000"/>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9903715" y="1066800"/>
              <a:ext cx="2250352" cy="5791200"/>
            </a:xfrm>
            <a:prstGeom prst="triangle">
              <a:avLst>
                <a:gd name="adj" fmla="val 100000"/>
              </a:avLst>
            </a:prstGeom>
            <a:solidFill>
              <a:schemeClr val="accent2">
                <a:lumMod val="40000"/>
                <a:lumOff val="60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19" name="Isosceles Triangle 18"/>
            <p:cNvSpPr/>
            <p:nvPr/>
          </p:nvSpPr>
          <p:spPr>
            <a:xfrm rot="10800000">
              <a:off x="0" y="0"/>
              <a:ext cx="842596" cy="5666154"/>
            </a:xfrm>
            <a:prstGeom prst="triangle">
              <a:avLst>
                <a:gd name="adj" fmla="val 100000"/>
              </a:avLst>
            </a:prstGeom>
            <a:solidFill>
              <a:schemeClr val="accent1">
                <a:lumMod val="60000"/>
                <a:lumOff val="40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tx1"/>
                </a:solidFill>
              </a:defRPr>
            </a:lvl1pPr>
          </a:lstStyle>
          <a:p>
            <a:r>
              <a:rPr lang="de-DE"/>
              <a:t>Mastertitelformat bearbeiten</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a:p>
        </p:txBody>
      </p:sp>
      <p:sp>
        <p:nvSpPr>
          <p:cNvPr id="4" name="Date Placeholder 3"/>
          <p:cNvSpPr>
            <a:spLocks noGrp="1"/>
          </p:cNvSpPr>
          <p:nvPr>
            <p:ph type="dt" sz="half" idx="10"/>
          </p:nvPr>
        </p:nvSpPr>
        <p:spPr/>
        <p:txBody>
          <a:bodyPr/>
          <a:lstStyle/>
          <a:p>
            <a:r>
              <a:rPr lang="de-DE"/>
              <a:t> Bonn 27-28.11.2023</a:t>
            </a:r>
            <a:endParaRPr lang="en-US"/>
          </a:p>
        </p:txBody>
      </p:sp>
      <p:sp>
        <p:nvSpPr>
          <p:cNvPr id="5" name="Footer Placeholder 4"/>
          <p:cNvSpPr>
            <a:spLocks noGrp="1"/>
          </p:cNvSpPr>
          <p:nvPr>
            <p:ph type="ftr" sz="quarter" idx="11"/>
          </p:nvPr>
        </p:nvSpPr>
        <p:spPr/>
        <p:txBody>
          <a:bodyPr/>
          <a:lstStyle/>
          <a:p>
            <a:r>
              <a:rPr lang="en-US"/>
              <a:t>Team AEROSONUS – Hochschule </a:t>
            </a:r>
            <a:r>
              <a:rPr lang="en-US" err="1"/>
              <a:t>Nordhausen</a:t>
            </a:r>
            <a:r>
              <a:rPr lang="en-US"/>
              <a:t> </a:t>
            </a:r>
          </a:p>
        </p:txBody>
      </p:sp>
      <p:sp>
        <p:nvSpPr>
          <p:cNvPr id="6" name="Slide Number Placeholder 5"/>
          <p:cNvSpPr>
            <a:spLocks noGrp="1"/>
          </p:cNvSpPr>
          <p:nvPr>
            <p:ph type="sldNum" sz="quarter" idx="12"/>
          </p:nvPr>
        </p:nvSpPr>
        <p:spPr/>
        <p:txBody>
          <a:bodyPr/>
          <a:lstStyle/>
          <a:p>
            <a:fld id="{27CE633F-9882-4A5C-83A2-1109D0C73261}" type="slidenum">
              <a:rPr lang="en-US" smtClean="0"/>
              <a:pPr/>
              <a:t>‹Nr.›</a:t>
            </a:fld>
            <a:endParaRPr lang="en-US"/>
          </a:p>
        </p:txBody>
      </p:sp>
      <p:pic>
        <p:nvPicPr>
          <p:cNvPr id="1026" name="Picture 2">
            <a:extLst>
              <a:ext uri="{FF2B5EF4-FFF2-40B4-BE49-F238E27FC236}">
                <a16:creationId xmlns:a16="http://schemas.microsoft.com/office/drawing/2014/main" id="{BC6767E2-C675-684F-9221-C30E60B8B297}"/>
              </a:ext>
            </a:extLst>
          </p:cNvPr>
          <p:cNvPicPr>
            <a:picLocks noChangeAspect="1" noChangeArrowheads="1"/>
          </p:cNvPicPr>
          <p:nvPr userDrawn="1"/>
        </p:nvPicPr>
        <p:blipFill>
          <a:blip r:embed="rId2"/>
          <a:srcRect/>
          <a:stretch/>
        </p:blipFill>
        <p:spPr bwMode="auto">
          <a:xfrm>
            <a:off x="10083176" y="5147744"/>
            <a:ext cx="2325783" cy="1646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863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e-DE"/>
              <a:t>Mastertitelformat bearbeiten</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r>
              <a:rPr lang="de-DE"/>
              <a:t> Bonn 27-28.11.2023</a:t>
            </a:r>
            <a:endParaRPr lang="en-US"/>
          </a:p>
        </p:txBody>
      </p:sp>
      <p:sp>
        <p:nvSpPr>
          <p:cNvPr id="5" name="Footer Placeholder 4"/>
          <p:cNvSpPr>
            <a:spLocks noGrp="1"/>
          </p:cNvSpPr>
          <p:nvPr>
            <p:ph type="ftr" sz="quarter" idx="11"/>
          </p:nvPr>
        </p:nvSpPr>
        <p:spPr/>
        <p:txBody>
          <a:bodyPr/>
          <a:lstStyle/>
          <a:p>
            <a:r>
              <a:rPr lang="en-US"/>
              <a:t>Team AEROSONUS – Hochschule </a:t>
            </a:r>
            <a:r>
              <a:rPr lang="en-US" err="1"/>
              <a:t>Nordhausen</a:t>
            </a:r>
            <a:r>
              <a:rPr lang="en-US"/>
              <a:t> </a:t>
            </a:r>
          </a:p>
        </p:txBody>
      </p:sp>
      <p:sp>
        <p:nvSpPr>
          <p:cNvPr id="6" name="Slide Number Placeholder 5"/>
          <p:cNvSpPr>
            <a:spLocks noGrp="1"/>
          </p:cNvSpPr>
          <p:nvPr>
            <p:ph type="sldNum" sz="quarter" idx="12"/>
          </p:nvPr>
        </p:nvSpPr>
        <p:spPr/>
        <p:txBody>
          <a:bodyPr/>
          <a:lstStyle/>
          <a:p>
            <a:fld id="{27CE633F-9882-4A5C-83A2-1109D0C73261}" type="slidenum">
              <a:rPr lang="en-US" smtClean="0"/>
              <a:pPr/>
              <a:t>‹Nr.›</a:t>
            </a:fld>
            <a:endParaRPr lang="en-US"/>
          </a:p>
        </p:txBody>
      </p:sp>
    </p:spTree>
    <p:extLst>
      <p:ext uri="{BB962C8B-B14F-4D97-AF65-F5344CB8AC3E}">
        <p14:creationId xmlns:p14="http://schemas.microsoft.com/office/powerpoint/2010/main" val="2523934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Mastertitelformat bearbeiten</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r>
              <a:rPr lang="de-DE"/>
              <a:t> Bonn 27-28.11.2023</a:t>
            </a:r>
            <a:endParaRPr lang="en-US"/>
          </a:p>
        </p:txBody>
      </p:sp>
      <p:sp>
        <p:nvSpPr>
          <p:cNvPr id="5" name="Footer Placeholder 4"/>
          <p:cNvSpPr>
            <a:spLocks noGrp="1"/>
          </p:cNvSpPr>
          <p:nvPr>
            <p:ph type="ftr" sz="quarter" idx="11"/>
          </p:nvPr>
        </p:nvSpPr>
        <p:spPr/>
        <p:txBody>
          <a:bodyPr/>
          <a:lstStyle/>
          <a:p>
            <a:r>
              <a:rPr lang="en-US"/>
              <a:t>Team AEROSONUS – Hochschule </a:t>
            </a:r>
            <a:r>
              <a:rPr lang="en-US" err="1"/>
              <a:t>Nordhausen</a:t>
            </a:r>
            <a:r>
              <a:rPr lang="en-US"/>
              <a:t> </a:t>
            </a:r>
          </a:p>
        </p:txBody>
      </p:sp>
      <p:sp>
        <p:nvSpPr>
          <p:cNvPr id="6" name="Slide Number Placeholder 5"/>
          <p:cNvSpPr>
            <a:spLocks noGrp="1"/>
          </p:cNvSpPr>
          <p:nvPr>
            <p:ph type="sldNum" sz="quarter" idx="12"/>
          </p:nvPr>
        </p:nvSpPr>
        <p:spPr/>
        <p:txBody>
          <a:bodyPr/>
          <a:lstStyle/>
          <a:p>
            <a:fld id="{27CE633F-9882-4A5C-83A2-1109D0C73261}" type="slidenum">
              <a:rPr lang="en-US" smtClean="0"/>
              <a:pPr/>
              <a:t>‹Nr.›</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796128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e-DE"/>
              <a:t>Mastertitelformat bearbeiten</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r>
              <a:rPr lang="de-DE"/>
              <a:t> Bonn 27-28.11.2023</a:t>
            </a:r>
            <a:endParaRPr lang="en-US"/>
          </a:p>
        </p:txBody>
      </p:sp>
      <p:sp>
        <p:nvSpPr>
          <p:cNvPr id="5" name="Footer Placeholder 4"/>
          <p:cNvSpPr>
            <a:spLocks noGrp="1"/>
          </p:cNvSpPr>
          <p:nvPr>
            <p:ph type="ftr" sz="quarter" idx="11"/>
          </p:nvPr>
        </p:nvSpPr>
        <p:spPr/>
        <p:txBody>
          <a:bodyPr/>
          <a:lstStyle/>
          <a:p>
            <a:r>
              <a:rPr lang="en-US"/>
              <a:t>Team AEROSONUS – Hochschule </a:t>
            </a:r>
            <a:r>
              <a:rPr lang="en-US" err="1"/>
              <a:t>Nordhausen</a:t>
            </a:r>
            <a:r>
              <a:rPr lang="en-US"/>
              <a:t> </a:t>
            </a:r>
          </a:p>
        </p:txBody>
      </p:sp>
      <p:sp>
        <p:nvSpPr>
          <p:cNvPr id="6" name="Slide Number Placeholder 5"/>
          <p:cNvSpPr>
            <a:spLocks noGrp="1"/>
          </p:cNvSpPr>
          <p:nvPr>
            <p:ph type="sldNum" sz="quarter" idx="12"/>
          </p:nvPr>
        </p:nvSpPr>
        <p:spPr/>
        <p:txBody>
          <a:bodyPr/>
          <a:lstStyle/>
          <a:p>
            <a:fld id="{27CE633F-9882-4A5C-83A2-1109D0C73261}" type="slidenum">
              <a:rPr lang="en-US" smtClean="0"/>
              <a:pPr/>
              <a:t>‹Nr.›</a:t>
            </a:fld>
            <a:endParaRPr lang="en-US"/>
          </a:p>
        </p:txBody>
      </p:sp>
    </p:spTree>
    <p:extLst>
      <p:ext uri="{BB962C8B-B14F-4D97-AF65-F5344CB8AC3E}">
        <p14:creationId xmlns:p14="http://schemas.microsoft.com/office/powerpoint/2010/main" val="3079307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Mastertitelformat bearbeiten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r>
              <a:rPr lang="de-DE"/>
              <a:t> Bonn 27-28.11.2023</a:t>
            </a:r>
            <a:endParaRPr lang="en-US"/>
          </a:p>
        </p:txBody>
      </p:sp>
      <p:sp>
        <p:nvSpPr>
          <p:cNvPr id="5" name="Footer Placeholder 4"/>
          <p:cNvSpPr>
            <a:spLocks noGrp="1"/>
          </p:cNvSpPr>
          <p:nvPr>
            <p:ph type="ftr" sz="quarter" idx="11"/>
          </p:nvPr>
        </p:nvSpPr>
        <p:spPr/>
        <p:txBody>
          <a:bodyPr/>
          <a:lstStyle/>
          <a:p>
            <a:r>
              <a:rPr lang="en-US"/>
              <a:t>Team AEROSONUS – Hochschule </a:t>
            </a:r>
            <a:r>
              <a:rPr lang="en-US" err="1"/>
              <a:t>Nordhausen</a:t>
            </a:r>
            <a:r>
              <a:rPr lang="en-US"/>
              <a:t> </a:t>
            </a:r>
          </a:p>
        </p:txBody>
      </p:sp>
      <p:sp>
        <p:nvSpPr>
          <p:cNvPr id="6" name="Slide Number Placeholder 5"/>
          <p:cNvSpPr>
            <a:spLocks noGrp="1"/>
          </p:cNvSpPr>
          <p:nvPr>
            <p:ph type="sldNum" sz="quarter" idx="12"/>
          </p:nvPr>
        </p:nvSpPr>
        <p:spPr/>
        <p:txBody>
          <a:bodyPr/>
          <a:lstStyle/>
          <a:p>
            <a:fld id="{27CE633F-9882-4A5C-83A2-1109D0C73261}" type="slidenum">
              <a:rPr lang="en-US" smtClean="0"/>
              <a:pPr/>
              <a:t>‹Nr.›</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41458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e-DE"/>
              <a:t>Mastertitelformat bearbeiten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r>
              <a:rPr lang="de-DE"/>
              <a:t> Bonn 27-28.11.2023</a:t>
            </a:r>
            <a:endParaRPr lang="en-US"/>
          </a:p>
        </p:txBody>
      </p:sp>
      <p:sp>
        <p:nvSpPr>
          <p:cNvPr id="5" name="Footer Placeholder 4"/>
          <p:cNvSpPr>
            <a:spLocks noGrp="1"/>
          </p:cNvSpPr>
          <p:nvPr>
            <p:ph type="ftr" sz="quarter" idx="11"/>
          </p:nvPr>
        </p:nvSpPr>
        <p:spPr/>
        <p:txBody>
          <a:bodyPr/>
          <a:lstStyle/>
          <a:p>
            <a:r>
              <a:rPr lang="en-US"/>
              <a:t>Team AEROSONUS – Hochschule </a:t>
            </a:r>
            <a:r>
              <a:rPr lang="en-US" err="1"/>
              <a:t>Nordhausen</a:t>
            </a:r>
            <a:r>
              <a:rPr lang="en-US"/>
              <a:t> </a:t>
            </a:r>
          </a:p>
        </p:txBody>
      </p:sp>
      <p:sp>
        <p:nvSpPr>
          <p:cNvPr id="6" name="Slide Number Placeholder 5"/>
          <p:cNvSpPr>
            <a:spLocks noGrp="1"/>
          </p:cNvSpPr>
          <p:nvPr>
            <p:ph type="sldNum" sz="quarter" idx="12"/>
          </p:nvPr>
        </p:nvSpPr>
        <p:spPr/>
        <p:txBody>
          <a:bodyPr/>
          <a:lstStyle/>
          <a:p>
            <a:fld id="{27CE633F-9882-4A5C-83A2-1109D0C73261}" type="slidenum">
              <a:rPr lang="en-US" smtClean="0"/>
              <a:pPr/>
              <a:t>‹Nr.›</a:t>
            </a:fld>
            <a:endParaRPr lang="en-US"/>
          </a:p>
        </p:txBody>
      </p:sp>
    </p:spTree>
    <p:extLst>
      <p:ext uri="{BB962C8B-B14F-4D97-AF65-F5344CB8AC3E}">
        <p14:creationId xmlns:p14="http://schemas.microsoft.com/office/powerpoint/2010/main" val="2089180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r>
              <a:rPr lang="de-DE"/>
              <a:t> Bonn 27-28.11.2023</a:t>
            </a:r>
            <a:endParaRPr lang="en-US"/>
          </a:p>
        </p:txBody>
      </p:sp>
      <p:sp>
        <p:nvSpPr>
          <p:cNvPr id="5" name="Footer Placeholder 4"/>
          <p:cNvSpPr>
            <a:spLocks noGrp="1"/>
          </p:cNvSpPr>
          <p:nvPr>
            <p:ph type="ftr" sz="quarter" idx="11"/>
          </p:nvPr>
        </p:nvSpPr>
        <p:spPr/>
        <p:txBody>
          <a:bodyPr/>
          <a:lstStyle/>
          <a:p>
            <a:r>
              <a:rPr lang="en-US"/>
              <a:t>Team AEROSONUS – Hochschule </a:t>
            </a:r>
            <a:r>
              <a:rPr lang="en-US" err="1"/>
              <a:t>Nordhausen</a:t>
            </a:r>
            <a:r>
              <a:rPr lang="en-US"/>
              <a:t> </a:t>
            </a:r>
          </a:p>
        </p:txBody>
      </p:sp>
      <p:sp>
        <p:nvSpPr>
          <p:cNvPr id="6" name="Slide Number Placeholder 5"/>
          <p:cNvSpPr>
            <a:spLocks noGrp="1"/>
          </p:cNvSpPr>
          <p:nvPr>
            <p:ph type="sldNum" sz="quarter" idx="12"/>
          </p:nvPr>
        </p:nvSpPr>
        <p:spPr/>
        <p:txBody>
          <a:bodyPr/>
          <a:lstStyle/>
          <a:p>
            <a:fld id="{27CE633F-9882-4A5C-83A2-1109D0C73261}" type="slidenum">
              <a:rPr lang="en-US" smtClean="0"/>
              <a:pPr/>
              <a:t>‹Nr.›</a:t>
            </a:fld>
            <a:endParaRPr lang="en-US"/>
          </a:p>
        </p:txBody>
      </p:sp>
    </p:spTree>
    <p:extLst>
      <p:ext uri="{BB962C8B-B14F-4D97-AF65-F5344CB8AC3E}">
        <p14:creationId xmlns:p14="http://schemas.microsoft.com/office/powerpoint/2010/main" val="2426269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e-DE"/>
              <a:t>Mastertitelformat bearbeiten</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r>
              <a:rPr lang="de-DE"/>
              <a:t> Bonn 27-28.11.2023</a:t>
            </a:r>
            <a:endParaRPr lang="en-US"/>
          </a:p>
        </p:txBody>
      </p:sp>
      <p:sp>
        <p:nvSpPr>
          <p:cNvPr id="5" name="Footer Placeholder 4"/>
          <p:cNvSpPr>
            <a:spLocks noGrp="1"/>
          </p:cNvSpPr>
          <p:nvPr>
            <p:ph type="ftr" sz="quarter" idx="11"/>
          </p:nvPr>
        </p:nvSpPr>
        <p:spPr/>
        <p:txBody>
          <a:bodyPr/>
          <a:lstStyle/>
          <a:p>
            <a:r>
              <a:rPr lang="en-US"/>
              <a:t>Team AEROSONUS – Hochschule </a:t>
            </a:r>
            <a:r>
              <a:rPr lang="en-US" err="1"/>
              <a:t>Nordhausen</a:t>
            </a:r>
            <a:r>
              <a:rPr lang="en-US"/>
              <a:t> </a:t>
            </a:r>
          </a:p>
        </p:txBody>
      </p:sp>
      <p:sp>
        <p:nvSpPr>
          <p:cNvPr id="6" name="Slide Number Placeholder 5"/>
          <p:cNvSpPr>
            <a:spLocks noGrp="1"/>
          </p:cNvSpPr>
          <p:nvPr>
            <p:ph type="sldNum" sz="quarter" idx="12"/>
          </p:nvPr>
        </p:nvSpPr>
        <p:spPr/>
        <p:txBody>
          <a:bodyPr/>
          <a:lstStyle/>
          <a:p>
            <a:fld id="{27CE633F-9882-4A5C-83A2-1109D0C73261}" type="slidenum">
              <a:rPr lang="en-US" smtClean="0"/>
              <a:pPr/>
              <a:t>‹Nr.›</a:t>
            </a:fld>
            <a:endParaRPr lang="en-US"/>
          </a:p>
        </p:txBody>
      </p:sp>
    </p:spTree>
    <p:extLst>
      <p:ext uri="{BB962C8B-B14F-4D97-AF65-F5344CB8AC3E}">
        <p14:creationId xmlns:p14="http://schemas.microsoft.com/office/powerpoint/2010/main" val="1291880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de-DE"/>
              <a:t>Mastertitelformat bearbeiten</a:t>
            </a:r>
            <a:endParaRPr lang="en-US"/>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r>
              <a:rPr lang="de-DE"/>
              <a:t> Bonn 27-28.11.2023</a:t>
            </a:r>
            <a:endParaRPr lang="en-US"/>
          </a:p>
        </p:txBody>
      </p:sp>
      <p:sp>
        <p:nvSpPr>
          <p:cNvPr id="5" name="Footer Placeholder 4"/>
          <p:cNvSpPr>
            <a:spLocks noGrp="1"/>
          </p:cNvSpPr>
          <p:nvPr>
            <p:ph type="ftr" sz="quarter" idx="11"/>
          </p:nvPr>
        </p:nvSpPr>
        <p:spPr/>
        <p:txBody>
          <a:bodyPr/>
          <a:lstStyle/>
          <a:p>
            <a:r>
              <a:rPr lang="en-US"/>
              <a:t>Team AEROSONUS – Hochschule </a:t>
            </a:r>
            <a:r>
              <a:rPr lang="en-US" err="1"/>
              <a:t>Nordhausen</a:t>
            </a:r>
            <a:r>
              <a:rPr lang="en-US"/>
              <a:t> </a:t>
            </a:r>
          </a:p>
        </p:txBody>
      </p:sp>
      <p:sp>
        <p:nvSpPr>
          <p:cNvPr id="6" name="Slide Number Placeholder 5"/>
          <p:cNvSpPr>
            <a:spLocks noGrp="1"/>
          </p:cNvSpPr>
          <p:nvPr>
            <p:ph type="sldNum" sz="quarter" idx="12"/>
          </p:nvPr>
        </p:nvSpPr>
        <p:spPr/>
        <p:txBody>
          <a:bodyPr/>
          <a:lstStyle/>
          <a:p>
            <a:fld id="{27CE633F-9882-4A5C-83A2-1109D0C73261}" type="slidenum">
              <a:rPr lang="en-US" smtClean="0"/>
              <a:pPr/>
              <a:t>‹Nr.›</a:t>
            </a:fld>
            <a:endParaRPr lang="en-US"/>
          </a:p>
        </p:txBody>
      </p:sp>
    </p:spTree>
    <p:extLst>
      <p:ext uri="{BB962C8B-B14F-4D97-AF65-F5344CB8AC3E}">
        <p14:creationId xmlns:p14="http://schemas.microsoft.com/office/powerpoint/2010/main" val="288183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e-DE"/>
              <a:t>Mastertitelformat bearbeiten</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r>
              <a:rPr lang="de-DE"/>
              <a:t> Bonn 27-28.11.2023</a:t>
            </a:r>
            <a:endParaRPr lang="en-US"/>
          </a:p>
        </p:txBody>
      </p:sp>
      <p:sp>
        <p:nvSpPr>
          <p:cNvPr id="5" name="Footer Placeholder 4"/>
          <p:cNvSpPr>
            <a:spLocks noGrp="1"/>
          </p:cNvSpPr>
          <p:nvPr>
            <p:ph type="ftr" sz="quarter" idx="11"/>
          </p:nvPr>
        </p:nvSpPr>
        <p:spPr/>
        <p:txBody>
          <a:bodyPr/>
          <a:lstStyle/>
          <a:p>
            <a:r>
              <a:rPr lang="en-US"/>
              <a:t>Team AEROSONUS – Hochschule </a:t>
            </a:r>
            <a:r>
              <a:rPr lang="en-US" err="1"/>
              <a:t>Nordhausen</a:t>
            </a:r>
            <a:r>
              <a:rPr lang="en-US"/>
              <a:t> </a:t>
            </a:r>
          </a:p>
        </p:txBody>
      </p:sp>
      <p:sp>
        <p:nvSpPr>
          <p:cNvPr id="6" name="Slide Number Placeholder 5"/>
          <p:cNvSpPr>
            <a:spLocks noGrp="1"/>
          </p:cNvSpPr>
          <p:nvPr>
            <p:ph type="sldNum" sz="quarter" idx="12"/>
          </p:nvPr>
        </p:nvSpPr>
        <p:spPr/>
        <p:txBody>
          <a:bodyPr/>
          <a:lstStyle/>
          <a:p>
            <a:fld id="{27CE633F-9882-4A5C-83A2-1109D0C73261}" type="slidenum">
              <a:rPr lang="en-US" smtClean="0"/>
              <a:pPr/>
              <a:t>‹Nr.›</a:t>
            </a:fld>
            <a:endParaRPr lang="en-US"/>
          </a:p>
        </p:txBody>
      </p:sp>
    </p:spTree>
    <p:extLst>
      <p:ext uri="{BB962C8B-B14F-4D97-AF65-F5344CB8AC3E}">
        <p14:creationId xmlns:p14="http://schemas.microsoft.com/office/powerpoint/2010/main" val="858633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e Placeholder 4"/>
          <p:cNvSpPr>
            <a:spLocks noGrp="1"/>
          </p:cNvSpPr>
          <p:nvPr>
            <p:ph type="dt" sz="half" idx="10"/>
          </p:nvPr>
        </p:nvSpPr>
        <p:spPr/>
        <p:txBody>
          <a:bodyPr/>
          <a:lstStyle/>
          <a:p>
            <a:r>
              <a:rPr lang="de-DE"/>
              <a:t> Bonn 27-28.11.2023</a:t>
            </a:r>
            <a:endParaRPr lang="en-US"/>
          </a:p>
        </p:txBody>
      </p:sp>
      <p:sp>
        <p:nvSpPr>
          <p:cNvPr id="6" name="Footer Placeholder 5"/>
          <p:cNvSpPr>
            <a:spLocks noGrp="1"/>
          </p:cNvSpPr>
          <p:nvPr>
            <p:ph type="ftr" sz="quarter" idx="11"/>
          </p:nvPr>
        </p:nvSpPr>
        <p:spPr/>
        <p:txBody>
          <a:bodyPr/>
          <a:lstStyle/>
          <a:p>
            <a:r>
              <a:rPr lang="en-US"/>
              <a:t>Team AEROSONUS – Hochschule </a:t>
            </a:r>
            <a:r>
              <a:rPr lang="en-US" err="1"/>
              <a:t>Nordhausen</a:t>
            </a:r>
            <a:r>
              <a:rPr lang="en-US"/>
              <a:t> </a:t>
            </a:r>
          </a:p>
        </p:txBody>
      </p:sp>
      <p:sp>
        <p:nvSpPr>
          <p:cNvPr id="7" name="Slide Number Placeholder 6"/>
          <p:cNvSpPr>
            <a:spLocks noGrp="1"/>
          </p:cNvSpPr>
          <p:nvPr>
            <p:ph type="sldNum" sz="quarter" idx="12"/>
          </p:nvPr>
        </p:nvSpPr>
        <p:spPr/>
        <p:txBody>
          <a:bodyPr/>
          <a:lstStyle/>
          <a:p>
            <a:fld id="{27CE633F-9882-4A5C-83A2-1109D0C73261}" type="slidenum">
              <a:rPr lang="en-US" smtClean="0"/>
              <a:pPr/>
              <a:t>‹Nr.›</a:t>
            </a:fld>
            <a:endParaRPr lang="en-US"/>
          </a:p>
        </p:txBody>
      </p:sp>
    </p:spTree>
    <p:extLst>
      <p:ext uri="{BB962C8B-B14F-4D97-AF65-F5344CB8AC3E}">
        <p14:creationId xmlns:p14="http://schemas.microsoft.com/office/powerpoint/2010/main" val="386977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r>
              <a:rPr lang="de-DE"/>
              <a:t> Bonn 27-28.11.2023</a:t>
            </a:r>
            <a:endParaRPr lang="en-US"/>
          </a:p>
        </p:txBody>
      </p:sp>
      <p:sp>
        <p:nvSpPr>
          <p:cNvPr id="8" name="Footer Placeholder 7"/>
          <p:cNvSpPr>
            <a:spLocks noGrp="1"/>
          </p:cNvSpPr>
          <p:nvPr>
            <p:ph type="ftr" sz="quarter" idx="11"/>
          </p:nvPr>
        </p:nvSpPr>
        <p:spPr/>
        <p:txBody>
          <a:bodyPr/>
          <a:lstStyle/>
          <a:p>
            <a:r>
              <a:rPr lang="en-US"/>
              <a:t>Team AEROSONUS – Hochschule </a:t>
            </a:r>
            <a:r>
              <a:rPr lang="en-US" err="1"/>
              <a:t>Nordhausen</a:t>
            </a:r>
            <a:r>
              <a:rPr lang="en-US"/>
              <a:t> </a:t>
            </a:r>
          </a:p>
        </p:txBody>
      </p:sp>
      <p:sp>
        <p:nvSpPr>
          <p:cNvPr id="9" name="Slide Number Placeholder 8"/>
          <p:cNvSpPr>
            <a:spLocks noGrp="1"/>
          </p:cNvSpPr>
          <p:nvPr>
            <p:ph type="sldNum" sz="quarter" idx="12"/>
          </p:nvPr>
        </p:nvSpPr>
        <p:spPr/>
        <p:txBody>
          <a:bodyPr/>
          <a:lstStyle/>
          <a:p>
            <a:fld id="{27CE633F-9882-4A5C-83A2-1109D0C73261}" type="slidenum">
              <a:rPr lang="en-US" smtClean="0"/>
              <a:pPr/>
              <a:t>‹Nr.›</a:t>
            </a:fld>
            <a:endParaRPr lang="en-US"/>
          </a:p>
        </p:txBody>
      </p:sp>
    </p:spTree>
    <p:extLst>
      <p:ext uri="{BB962C8B-B14F-4D97-AF65-F5344CB8AC3E}">
        <p14:creationId xmlns:p14="http://schemas.microsoft.com/office/powerpoint/2010/main" val="2274998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e-DE"/>
              <a:t>Mastertitelformat bearbeiten</a:t>
            </a:r>
            <a:endParaRPr lang="en-US"/>
          </a:p>
        </p:txBody>
      </p:sp>
      <p:sp>
        <p:nvSpPr>
          <p:cNvPr id="3" name="Date Placeholder 2"/>
          <p:cNvSpPr>
            <a:spLocks noGrp="1"/>
          </p:cNvSpPr>
          <p:nvPr>
            <p:ph type="dt" sz="half" idx="10"/>
          </p:nvPr>
        </p:nvSpPr>
        <p:spPr/>
        <p:txBody>
          <a:bodyPr/>
          <a:lstStyle/>
          <a:p>
            <a:r>
              <a:rPr lang="de-DE"/>
              <a:t> Bonn 27-28.11.2023</a:t>
            </a:r>
            <a:endParaRPr lang="en-US"/>
          </a:p>
        </p:txBody>
      </p:sp>
      <p:sp>
        <p:nvSpPr>
          <p:cNvPr id="4" name="Footer Placeholder 3"/>
          <p:cNvSpPr>
            <a:spLocks noGrp="1"/>
          </p:cNvSpPr>
          <p:nvPr>
            <p:ph type="ftr" sz="quarter" idx="11"/>
          </p:nvPr>
        </p:nvSpPr>
        <p:spPr/>
        <p:txBody>
          <a:bodyPr/>
          <a:lstStyle/>
          <a:p>
            <a:r>
              <a:rPr lang="en-US"/>
              <a:t>Team AEROSONUS – Hochschule </a:t>
            </a:r>
            <a:r>
              <a:rPr lang="en-US" err="1"/>
              <a:t>Nordhausen</a:t>
            </a:r>
            <a:r>
              <a:rPr lang="en-US"/>
              <a:t> </a:t>
            </a:r>
          </a:p>
        </p:txBody>
      </p:sp>
      <p:sp>
        <p:nvSpPr>
          <p:cNvPr id="5" name="Slide Number Placeholder 4"/>
          <p:cNvSpPr>
            <a:spLocks noGrp="1"/>
          </p:cNvSpPr>
          <p:nvPr>
            <p:ph type="sldNum" sz="quarter" idx="12"/>
          </p:nvPr>
        </p:nvSpPr>
        <p:spPr/>
        <p:txBody>
          <a:bodyPr/>
          <a:lstStyle/>
          <a:p>
            <a:fld id="{27CE633F-9882-4A5C-83A2-1109D0C73261}" type="slidenum">
              <a:rPr lang="en-US" smtClean="0"/>
              <a:pPr/>
              <a:t>‹Nr.›</a:t>
            </a:fld>
            <a:endParaRPr lang="en-US"/>
          </a:p>
        </p:txBody>
      </p:sp>
    </p:spTree>
    <p:extLst>
      <p:ext uri="{BB962C8B-B14F-4D97-AF65-F5344CB8AC3E}">
        <p14:creationId xmlns:p14="http://schemas.microsoft.com/office/powerpoint/2010/main" val="1315521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de-DE"/>
              <a:t> Bonn 27-28.11.2023</a:t>
            </a:r>
            <a:endParaRPr lang="en-US"/>
          </a:p>
        </p:txBody>
      </p:sp>
      <p:sp>
        <p:nvSpPr>
          <p:cNvPr id="3" name="Footer Placeholder 2"/>
          <p:cNvSpPr>
            <a:spLocks noGrp="1"/>
          </p:cNvSpPr>
          <p:nvPr>
            <p:ph type="ftr" sz="quarter" idx="11"/>
          </p:nvPr>
        </p:nvSpPr>
        <p:spPr/>
        <p:txBody>
          <a:bodyPr/>
          <a:lstStyle/>
          <a:p>
            <a:r>
              <a:rPr lang="en-US"/>
              <a:t>Team AEROSONUS – Hochschule </a:t>
            </a:r>
            <a:r>
              <a:rPr lang="en-US" err="1"/>
              <a:t>Nordhausen</a:t>
            </a:r>
            <a:r>
              <a:rPr lang="en-US"/>
              <a:t> </a:t>
            </a:r>
          </a:p>
        </p:txBody>
      </p:sp>
      <p:sp>
        <p:nvSpPr>
          <p:cNvPr id="4" name="Slide Number Placeholder 3"/>
          <p:cNvSpPr>
            <a:spLocks noGrp="1"/>
          </p:cNvSpPr>
          <p:nvPr>
            <p:ph type="sldNum" sz="quarter" idx="12"/>
          </p:nvPr>
        </p:nvSpPr>
        <p:spPr/>
        <p:txBody>
          <a:bodyPr/>
          <a:lstStyle/>
          <a:p>
            <a:fld id="{27CE633F-9882-4A5C-83A2-1109D0C73261}" type="slidenum">
              <a:rPr lang="en-US" smtClean="0"/>
              <a:pPr/>
              <a:t>‹Nr.›</a:t>
            </a:fld>
            <a:endParaRPr lang="en-US"/>
          </a:p>
        </p:txBody>
      </p:sp>
    </p:spTree>
    <p:extLst>
      <p:ext uri="{BB962C8B-B14F-4D97-AF65-F5344CB8AC3E}">
        <p14:creationId xmlns:p14="http://schemas.microsoft.com/office/powerpoint/2010/main" val="409627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e-DE"/>
              <a:t>Mastertitelformat bearbeiten</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r>
              <a:rPr lang="de-DE"/>
              <a:t> Bonn 27-28.11.2023</a:t>
            </a:r>
            <a:endParaRPr lang="en-US"/>
          </a:p>
        </p:txBody>
      </p:sp>
      <p:sp>
        <p:nvSpPr>
          <p:cNvPr id="6" name="Footer Placeholder 5"/>
          <p:cNvSpPr>
            <a:spLocks noGrp="1"/>
          </p:cNvSpPr>
          <p:nvPr>
            <p:ph type="ftr" sz="quarter" idx="11"/>
          </p:nvPr>
        </p:nvSpPr>
        <p:spPr/>
        <p:txBody>
          <a:bodyPr/>
          <a:lstStyle/>
          <a:p>
            <a:r>
              <a:rPr lang="en-US"/>
              <a:t>Team AEROSONUS – Hochschule </a:t>
            </a:r>
            <a:r>
              <a:rPr lang="en-US" err="1"/>
              <a:t>Nordhausen</a:t>
            </a:r>
            <a:r>
              <a:rPr lang="en-US"/>
              <a:t> </a:t>
            </a:r>
          </a:p>
        </p:txBody>
      </p:sp>
      <p:sp>
        <p:nvSpPr>
          <p:cNvPr id="7" name="Slide Number Placeholder 6"/>
          <p:cNvSpPr>
            <a:spLocks noGrp="1"/>
          </p:cNvSpPr>
          <p:nvPr>
            <p:ph type="sldNum" sz="quarter" idx="12"/>
          </p:nvPr>
        </p:nvSpPr>
        <p:spPr/>
        <p:txBody>
          <a:bodyPr/>
          <a:lstStyle/>
          <a:p>
            <a:fld id="{27CE633F-9882-4A5C-83A2-1109D0C73261}" type="slidenum">
              <a:rPr lang="en-US" smtClean="0"/>
              <a:pPr/>
              <a:t>‹Nr.›</a:t>
            </a:fld>
            <a:endParaRPr lang="en-US"/>
          </a:p>
        </p:txBody>
      </p:sp>
    </p:spTree>
    <p:extLst>
      <p:ext uri="{BB962C8B-B14F-4D97-AF65-F5344CB8AC3E}">
        <p14:creationId xmlns:p14="http://schemas.microsoft.com/office/powerpoint/2010/main" val="619726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e-DE"/>
              <a:t>Mastertitelformat bearbeiten</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r>
              <a:rPr lang="de-DE"/>
              <a:t> Bonn 27-28.11.2023</a:t>
            </a:r>
            <a:endParaRPr lang="en-US"/>
          </a:p>
        </p:txBody>
      </p:sp>
      <p:sp>
        <p:nvSpPr>
          <p:cNvPr id="6" name="Footer Placeholder 5"/>
          <p:cNvSpPr>
            <a:spLocks noGrp="1"/>
          </p:cNvSpPr>
          <p:nvPr>
            <p:ph type="ftr" sz="quarter" idx="11"/>
          </p:nvPr>
        </p:nvSpPr>
        <p:spPr/>
        <p:txBody>
          <a:bodyPr/>
          <a:lstStyle/>
          <a:p>
            <a:r>
              <a:rPr lang="en-US"/>
              <a:t>Team AEROSONUS – Hochschule </a:t>
            </a:r>
            <a:r>
              <a:rPr lang="en-US" err="1"/>
              <a:t>Nordhausen</a:t>
            </a:r>
            <a:r>
              <a:rPr lang="en-US"/>
              <a:t> </a:t>
            </a:r>
          </a:p>
        </p:txBody>
      </p:sp>
      <p:sp>
        <p:nvSpPr>
          <p:cNvPr id="7" name="Slide Number Placeholder 6"/>
          <p:cNvSpPr>
            <a:spLocks noGrp="1"/>
          </p:cNvSpPr>
          <p:nvPr>
            <p:ph type="sldNum" sz="quarter" idx="12"/>
          </p:nvPr>
        </p:nvSpPr>
        <p:spPr/>
        <p:txBody>
          <a:bodyPr/>
          <a:lstStyle/>
          <a:p>
            <a:fld id="{27CE633F-9882-4A5C-83A2-1109D0C73261}" type="slidenum">
              <a:rPr lang="en-US" smtClean="0"/>
              <a:pPr/>
              <a:t>‹Nr.›</a:t>
            </a:fld>
            <a:endParaRPr lang="en-US"/>
          </a:p>
        </p:txBody>
      </p:sp>
    </p:spTree>
    <p:extLst>
      <p:ext uri="{BB962C8B-B14F-4D97-AF65-F5344CB8AC3E}">
        <p14:creationId xmlns:p14="http://schemas.microsoft.com/office/powerpoint/2010/main" val="2578497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userDrawn="1"/>
          </p:nvCxnSpPr>
          <p:spPr>
            <a:xfrm>
              <a:off x="9371012" y="0"/>
              <a:ext cx="1219200" cy="6858000"/>
            </a:xfrm>
            <a:prstGeom prst="line">
              <a:avLst/>
            </a:prstGeom>
            <a:ln w="952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3">
                <a:lumMod val="60000"/>
                <a:lumOff val="40000"/>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615672" y="-8467"/>
              <a:ext cx="2576328" cy="6232391"/>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3">
                <a:lumMod val="40000"/>
                <a:lumOff val="60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e-DE"/>
              <a:t>Mastertitelformat bearbeiten</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2"/>
          </p:nvPr>
        </p:nvSpPr>
        <p:spPr>
          <a:xfrm>
            <a:off x="6739467" y="6132908"/>
            <a:ext cx="1377605" cy="273579"/>
          </a:xfrm>
          <a:prstGeom prst="rect">
            <a:avLst/>
          </a:prstGeom>
        </p:spPr>
        <p:txBody>
          <a:bodyPr vert="horz" lIns="91440" tIns="45720" rIns="91440" bIns="45720" rtlCol="0" anchor="ctr"/>
          <a:lstStyle>
            <a:lvl1pPr algn="r">
              <a:defRPr sz="900">
                <a:solidFill>
                  <a:schemeClr val="tx1">
                    <a:tint val="75000"/>
                  </a:schemeClr>
                </a:solidFill>
              </a:defRPr>
            </a:lvl1pPr>
          </a:lstStyle>
          <a:p>
            <a:r>
              <a:rPr lang="de-DE"/>
              <a:t> Bonn 27-28.11.2023</a:t>
            </a:r>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Team AEROSONUS – Hochschule </a:t>
            </a:r>
            <a:r>
              <a:rPr lang="en-US" err="1"/>
              <a:t>Nordhausen</a:t>
            </a:r>
            <a:endParaRPr lang="en-US"/>
          </a:p>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CE633F-9882-4A5C-83A2-1109D0C73261}" type="slidenum">
              <a:rPr lang="en-US" smtClean="0"/>
              <a:pPr/>
              <a:t>‹Nr.›</a:t>
            </a:fld>
            <a:endParaRPr lang="en-US"/>
          </a:p>
        </p:txBody>
      </p:sp>
      <p:sp>
        <p:nvSpPr>
          <p:cNvPr id="9" name="Isosceles Triangle 30">
            <a:extLst>
              <a:ext uri="{FF2B5EF4-FFF2-40B4-BE49-F238E27FC236}">
                <a16:creationId xmlns:a16="http://schemas.microsoft.com/office/drawing/2014/main" id="{A0B99263-AEDC-B6C1-C287-E70D7DF19DB0}"/>
              </a:ext>
            </a:extLst>
          </p:cNvPr>
          <p:cNvSpPr/>
          <p:nvPr userDrawn="1"/>
        </p:nvSpPr>
        <p:spPr>
          <a:xfrm>
            <a:off x="9941648" y="1066800"/>
            <a:ext cx="2250352" cy="5791200"/>
          </a:xfrm>
          <a:prstGeom prst="triangle">
            <a:avLst>
              <a:gd name="adj" fmla="val 100000"/>
            </a:avLst>
          </a:prstGeom>
          <a:solidFill>
            <a:schemeClr val="accent2">
              <a:lumMod val="40000"/>
              <a:lumOff val="60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pic>
        <p:nvPicPr>
          <p:cNvPr id="8" name="Picture 2">
            <a:extLst>
              <a:ext uri="{FF2B5EF4-FFF2-40B4-BE49-F238E27FC236}">
                <a16:creationId xmlns:a16="http://schemas.microsoft.com/office/drawing/2014/main" id="{9BC15373-BCA5-E37A-78B1-3D819A0A1E8B}"/>
              </a:ext>
            </a:extLst>
          </p:cNvPr>
          <p:cNvPicPr>
            <a:picLocks noChangeAspect="1" noChangeArrowheads="1"/>
          </p:cNvPicPr>
          <p:nvPr userDrawn="1"/>
        </p:nvPicPr>
        <p:blipFill>
          <a:blip r:embed="rId18"/>
          <a:srcRect/>
          <a:stretch/>
        </p:blipFill>
        <p:spPr bwMode="auto">
          <a:xfrm>
            <a:off x="10089263" y="5177180"/>
            <a:ext cx="2325783" cy="1646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4100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tx1">
              <a:lumMod val="95000"/>
              <a:lumOff val="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200000"/>
        </a:lnSpc>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lnSpc>
          <a:spcPct val="200000"/>
        </a:lnSpc>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lnSpc>
          <a:spcPct val="200000"/>
        </a:lnSpc>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lnSpc>
          <a:spcPct val="200000"/>
        </a:lnSpc>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lnSpc>
          <a:spcPct val="200000"/>
        </a:lnSpc>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9FB84913-1945-436D-80C8-F5A8C64C1C74}"/>
              </a:ext>
            </a:extLst>
          </p:cNvPr>
          <p:cNvSpPr>
            <a:spLocks noGrp="1"/>
          </p:cNvSpPr>
          <p:nvPr>
            <p:ph idx="1"/>
          </p:nvPr>
        </p:nvSpPr>
        <p:spPr>
          <a:xfrm>
            <a:off x="677334" y="5218855"/>
            <a:ext cx="8380475" cy="914053"/>
          </a:xfrm>
        </p:spPr>
        <p:txBody>
          <a:bodyPr>
            <a:normAutofit fontScale="25000" lnSpcReduction="20000"/>
          </a:bodyPr>
          <a:lstStyle/>
          <a:p>
            <a:pPr marL="0" indent="0">
              <a:buNone/>
            </a:pPr>
            <a:r>
              <a:rPr lang="de-DE" sz="7200" b="1" u="sng" err="1"/>
              <a:t>Presenting</a:t>
            </a:r>
            <a:r>
              <a:rPr lang="de-DE" sz="7200" b="1" u="sng"/>
              <a:t> Team ARESONUS</a:t>
            </a:r>
            <a:r>
              <a:rPr lang="de-DE" sz="7200"/>
              <a:t>: Niclas Bierwisch, Sabine Köhler, Sven </a:t>
            </a:r>
            <a:r>
              <a:rPr lang="de-DE" sz="7200" err="1"/>
              <a:t>Malag</a:t>
            </a:r>
            <a:endParaRPr lang="de-DE" sz="7200"/>
          </a:p>
        </p:txBody>
      </p:sp>
      <p:sp>
        <p:nvSpPr>
          <p:cNvPr id="4" name="Datumsplatzhalter 3">
            <a:extLst>
              <a:ext uri="{FF2B5EF4-FFF2-40B4-BE49-F238E27FC236}">
                <a16:creationId xmlns:a16="http://schemas.microsoft.com/office/drawing/2014/main" id="{5AC98761-F26B-4219-A4B4-69EDAB3B0B83}"/>
              </a:ext>
            </a:extLst>
          </p:cNvPr>
          <p:cNvSpPr>
            <a:spLocks noGrp="1"/>
          </p:cNvSpPr>
          <p:nvPr>
            <p:ph type="dt" sz="half" idx="10"/>
          </p:nvPr>
        </p:nvSpPr>
        <p:spPr/>
        <p:txBody>
          <a:bodyPr/>
          <a:lstStyle/>
          <a:p>
            <a:r>
              <a:rPr lang="de-DE"/>
              <a:t> Bonn 27-28.11.2023</a:t>
            </a:r>
            <a:endParaRPr lang="en-US"/>
          </a:p>
        </p:txBody>
      </p:sp>
      <p:sp>
        <p:nvSpPr>
          <p:cNvPr id="5" name="Fußzeilenplatzhalter 4">
            <a:extLst>
              <a:ext uri="{FF2B5EF4-FFF2-40B4-BE49-F238E27FC236}">
                <a16:creationId xmlns:a16="http://schemas.microsoft.com/office/drawing/2014/main" id="{746D9762-2FF0-4BCB-9114-2B1651968B8D}"/>
              </a:ext>
            </a:extLst>
          </p:cNvPr>
          <p:cNvSpPr>
            <a:spLocks noGrp="1"/>
          </p:cNvSpPr>
          <p:nvPr>
            <p:ph type="ftr" sz="quarter" idx="11"/>
          </p:nvPr>
        </p:nvSpPr>
        <p:spPr/>
        <p:txBody>
          <a:bodyPr/>
          <a:lstStyle/>
          <a:p>
            <a:r>
              <a:rPr lang="en-US"/>
              <a:t>Team AEROSONUS – Hochschule Nordhausen </a:t>
            </a:r>
          </a:p>
        </p:txBody>
      </p:sp>
      <p:sp>
        <p:nvSpPr>
          <p:cNvPr id="6" name="Foliennummernplatzhalter 5">
            <a:extLst>
              <a:ext uri="{FF2B5EF4-FFF2-40B4-BE49-F238E27FC236}">
                <a16:creationId xmlns:a16="http://schemas.microsoft.com/office/drawing/2014/main" id="{442503FC-7871-4186-90C9-58D12BB505D6}"/>
              </a:ext>
            </a:extLst>
          </p:cNvPr>
          <p:cNvSpPr>
            <a:spLocks noGrp="1"/>
          </p:cNvSpPr>
          <p:nvPr>
            <p:ph type="sldNum" sz="quarter" idx="12"/>
          </p:nvPr>
        </p:nvSpPr>
        <p:spPr/>
        <p:txBody>
          <a:bodyPr/>
          <a:lstStyle/>
          <a:p>
            <a:endParaRPr lang="en-US"/>
          </a:p>
        </p:txBody>
      </p:sp>
      <p:sp>
        <p:nvSpPr>
          <p:cNvPr id="7" name="Textfeld 6">
            <a:extLst>
              <a:ext uri="{FF2B5EF4-FFF2-40B4-BE49-F238E27FC236}">
                <a16:creationId xmlns:a16="http://schemas.microsoft.com/office/drawing/2014/main" id="{44A7F120-EB2E-4522-92FB-F1EF9EF0DD97}"/>
              </a:ext>
            </a:extLst>
          </p:cNvPr>
          <p:cNvSpPr txBox="1"/>
          <p:nvPr/>
        </p:nvSpPr>
        <p:spPr>
          <a:xfrm>
            <a:off x="602377" y="359345"/>
            <a:ext cx="3354246" cy="1200329"/>
          </a:xfrm>
          <a:prstGeom prst="rect">
            <a:avLst/>
          </a:prstGeom>
          <a:noFill/>
        </p:spPr>
        <p:txBody>
          <a:bodyPr wrap="square" rtlCol="0">
            <a:spAutoFit/>
          </a:bodyPr>
          <a:lstStyle/>
          <a:p>
            <a:r>
              <a:rPr lang="de-DE"/>
              <a:t>Deutsches Zentrum für Luft- und Raumfahrt (DLR)</a:t>
            </a:r>
          </a:p>
          <a:p>
            <a:r>
              <a:rPr lang="de-DE"/>
              <a:t>Königswinterer Straße 522-524</a:t>
            </a:r>
          </a:p>
          <a:p>
            <a:r>
              <a:rPr lang="de-DE"/>
              <a:t>53227 Bonn</a:t>
            </a:r>
          </a:p>
        </p:txBody>
      </p:sp>
      <p:sp>
        <p:nvSpPr>
          <p:cNvPr id="8" name="Textfeld 7">
            <a:extLst>
              <a:ext uri="{FF2B5EF4-FFF2-40B4-BE49-F238E27FC236}">
                <a16:creationId xmlns:a16="http://schemas.microsoft.com/office/drawing/2014/main" id="{7D2826AD-2917-4056-B8C4-092826789E89}"/>
              </a:ext>
            </a:extLst>
          </p:cNvPr>
          <p:cNvSpPr txBox="1"/>
          <p:nvPr/>
        </p:nvSpPr>
        <p:spPr>
          <a:xfrm>
            <a:off x="2880432" y="1907692"/>
            <a:ext cx="6431135" cy="2585323"/>
          </a:xfrm>
          <a:prstGeom prst="rect">
            <a:avLst/>
          </a:prstGeom>
          <a:noFill/>
        </p:spPr>
        <p:txBody>
          <a:bodyPr wrap="square" rtlCol="0">
            <a:spAutoFit/>
          </a:bodyPr>
          <a:lstStyle/>
          <a:p>
            <a:pPr algn="ctr"/>
            <a:r>
              <a:rPr lang="de-DE" sz="2400" b="1" u="sng" err="1"/>
              <a:t>Selection</a:t>
            </a:r>
            <a:r>
              <a:rPr lang="de-DE" sz="2400" b="1" u="sng"/>
              <a:t> Workshop and Proposal </a:t>
            </a:r>
            <a:r>
              <a:rPr lang="de-DE" sz="2400" b="1" u="sng" err="1"/>
              <a:t>Presentation</a:t>
            </a:r>
            <a:endParaRPr lang="de-DE" sz="2400" b="1" u="sng"/>
          </a:p>
          <a:p>
            <a:pPr algn="ctr"/>
            <a:endParaRPr lang="de-DE" sz="2400" b="1"/>
          </a:p>
          <a:p>
            <a:pPr marL="0" indent="0" algn="ctr">
              <a:buNone/>
            </a:pPr>
            <a:r>
              <a:rPr lang="de-DE" sz="2400" b="1"/>
              <a:t>ARESONUS : </a:t>
            </a:r>
          </a:p>
          <a:p>
            <a:pPr marL="0" indent="0" algn="ctr">
              <a:buNone/>
            </a:pPr>
            <a:r>
              <a:rPr lang="en-US" sz="2400" b="1"/>
              <a:t>Altus. Repetitio. </a:t>
            </a:r>
            <a:r>
              <a:rPr lang="en-US" sz="2400" b="1" err="1"/>
              <a:t>Sonus</a:t>
            </a:r>
            <a:r>
              <a:rPr lang="en-US" sz="2400" b="1"/>
              <a:t>. – Measuring of infrasound/</a:t>
            </a:r>
            <a:r>
              <a:rPr lang="en-US" sz="2400" b="1" err="1"/>
              <a:t>aerosonic</a:t>
            </a:r>
            <a:r>
              <a:rPr lang="en-US" sz="2400" b="1"/>
              <a:t> in the stratosphere</a:t>
            </a:r>
            <a:endParaRPr lang="de-DE" sz="2400" b="1"/>
          </a:p>
          <a:p>
            <a:endParaRPr lang="de-DE"/>
          </a:p>
        </p:txBody>
      </p:sp>
    </p:spTree>
    <p:extLst>
      <p:ext uri="{BB962C8B-B14F-4D97-AF65-F5344CB8AC3E}">
        <p14:creationId xmlns:p14="http://schemas.microsoft.com/office/powerpoint/2010/main" val="2203069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B6DF2A-D2B5-457B-A7FA-37CDEA51A06D}"/>
              </a:ext>
            </a:extLst>
          </p:cNvPr>
          <p:cNvSpPr>
            <a:spLocks noGrp="1"/>
          </p:cNvSpPr>
          <p:nvPr>
            <p:ph type="title"/>
          </p:nvPr>
        </p:nvSpPr>
        <p:spPr/>
        <p:txBody>
          <a:bodyPr>
            <a:normAutofit/>
          </a:bodyPr>
          <a:lstStyle/>
          <a:p>
            <a:r>
              <a:rPr lang="de-DE" sz="3200"/>
              <a:t>3. Team and </a:t>
            </a:r>
            <a:r>
              <a:rPr lang="de-DE" sz="3200" err="1"/>
              <a:t>organisation</a:t>
            </a:r>
            <a:br>
              <a:rPr lang="de-DE" sz="3200"/>
            </a:br>
            <a:r>
              <a:rPr lang="de-DE" sz="3200"/>
              <a:t>3.2 Outreach</a:t>
            </a:r>
          </a:p>
        </p:txBody>
      </p:sp>
      <p:sp>
        <p:nvSpPr>
          <p:cNvPr id="3" name="Inhaltsplatzhalter 2">
            <a:extLst>
              <a:ext uri="{FF2B5EF4-FFF2-40B4-BE49-F238E27FC236}">
                <a16:creationId xmlns:a16="http://schemas.microsoft.com/office/drawing/2014/main" id="{9B0EA7B7-DD82-4F6F-A2CE-D873B8BD85C1}"/>
              </a:ext>
            </a:extLst>
          </p:cNvPr>
          <p:cNvSpPr>
            <a:spLocks noGrp="1"/>
          </p:cNvSpPr>
          <p:nvPr>
            <p:ph idx="1"/>
          </p:nvPr>
        </p:nvSpPr>
        <p:spPr/>
        <p:txBody>
          <a:bodyPr/>
          <a:lstStyle/>
          <a:p>
            <a:r>
              <a:rPr lang="de-DE"/>
              <a:t>Regular </a:t>
            </a:r>
            <a:r>
              <a:rPr lang="de-DE" err="1"/>
              <a:t>publishing</a:t>
            </a:r>
            <a:r>
              <a:rPr lang="de-DE"/>
              <a:t> at least </a:t>
            </a:r>
            <a:r>
              <a:rPr lang="de-DE" err="1"/>
              <a:t>once</a:t>
            </a:r>
            <a:r>
              <a:rPr lang="de-DE"/>
              <a:t> a </a:t>
            </a:r>
            <a:r>
              <a:rPr lang="de-DE" err="1"/>
              <a:t>Month</a:t>
            </a:r>
            <a:endParaRPr lang="de-DE"/>
          </a:p>
          <a:p>
            <a:r>
              <a:rPr lang="de-DE" err="1"/>
              <a:t>Social</a:t>
            </a:r>
            <a:r>
              <a:rPr lang="de-DE"/>
              <a:t> Media: X(</a:t>
            </a:r>
            <a:r>
              <a:rPr lang="de-DE" err="1"/>
              <a:t>former</a:t>
            </a:r>
            <a:r>
              <a:rPr lang="de-DE"/>
              <a:t> Twitter), Instagram, Facebook</a:t>
            </a:r>
          </a:p>
          <a:p>
            <a:r>
              <a:rPr lang="de-DE"/>
              <a:t>University: </a:t>
            </a:r>
            <a:r>
              <a:rPr lang="de-DE" err="1"/>
              <a:t>contributing</a:t>
            </a:r>
            <a:r>
              <a:rPr lang="de-DE"/>
              <a:t> in Newsletter, </a:t>
            </a:r>
            <a:br>
              <a:rPr lang="de-DE"/>
            </a:br>
            <a:r>
              <a:rPr lang="de-DE"/>
              <a:t>			  </a:t>
            </a:r>
            <a:r>
              <a:rPr lang="de-DE" err="1"/>
              <a:t>creating</a:t>
            </a:r>
            <a:r>
              <a:rPr lang="de-DE"/>
              <a:t> </a:t>
            </a:r>
            <a:r>
              <a:rPr lang="de-DE" err="1"/>
              <a:t>webpage</a:t>
            </a:r>
            <a:r>
              <a:rPr lang="de-DE"/>
              <a:t> on </a:t>
            </a:r>
            <a:r>
              <a:rPr lang="de-DE" err="1"/>
              <a:t>universities</a:t>
            </a:r>
            <a:r>
              <a:rPr lang="de-DE"/>
              <a:t> </a:t>
            </a:r>
            <a:r>
              <a:rPr lang="de-DE" err="1"/>
              <a:t>website</a:t>
            </a:r>
            <a:endParaRPr lang="de-DE"/>
          </a:p>
          <a:p>
            <a:r>
              <a:rPr lang="de-DE"/>
              <a:t>Newspaper </a:t>
            </a:r>
            <a:r>
              <a:rPr lang="de-DE" err="1"/>
              <a:t>artikel</a:t>
            </a:r>
            <a:r>
              <a:rPr lang="de-DE"/>
              <a:t>  </a:t>
            </a:r>
          </a:p>
        </p:txBody>
      </p:sp>
      <p:sp>
        <p:nvSpPr>
          <p:cNvPr id="4" name="Datumsplatzhalter 3">
            <a:extLst>
              <a:ext uri="{FF2B5EF4-FFF2-40B4-BE49-F238E27FC236}">
                <a16:creationId xmlns:a16="http://schemas.microsoft.com/office/drawing/2014/main" id="{24B4F09D-FD48-4043-9D3F-FDBE1535AF34}"/>
              </a:ext>
            </a:extLst>
          </p:cNvPr>
          <p:cNvSpPr>
            <a:spLocks noGrp="1"/>
          </p:cNvSpPr>
          <p:nvPr>
            <p:ph type="dt" sz="half" idx="10"/>
          </p:nvPr>
        </p:nvSpPr>
        <p:spPr/>
        <p:txBody>
          <a:bodyPr/>
          <a:lstStyle/>
          <a:p>
            <a:r>
              <a:rPr lang="de-DE"/>
              <a:t> Bonn 27-28.11.2023</a:t>
            </a:r>
            <a:endParaRPr lang="en-US"/>
          </a:p>
        </p:txBody>
      </p:sp>
      <p:sp>
        <p:nvSpPr>
          <p:cNvPr id="5" name="Fußzeilenplatzhalter 4">
            <a:extLst>
              <a:ext uri="{FF2B5EF4-FFF2-40B4-BE49-F238E27FC236}">
                <a16:creationId xmlns:a16="http://schemas.microsoft.com/office/drawing/2014/main" id="{2987C91A-CAA2-4399-B873-B21844CECCCB}"/>
              </a:ext>
            </a:extLst>
          </p:cNvPr>
          <p:cNvSpPr>
            <a:spLocks noGrp="1"/>
          </p:cNvSpPr>
          <p:nvPr>
            <p:ph type="ftr" sz="quarter" idx="11"/>
          </p:nvPr>
        </p:nvSpPr>
        <p:spPr/>
        <p:txBody>
          <a:bodyPr/>
          <a:lstStyle/>
          <a:p>
            <a:r>
              <a:rPr lang="en-US"/>
              <a:t>Team AEROSONUS – Hochschule Nordhausen </a:t>
            </a:r>
          </a:p>
        </p:txBody>
      </p:sp>
      <p:sp>
        <p:nvSpPr>
          <p:cNvPr id="6" name="Foliennummernplatzhalter 5">
            <a:extLst>
              <a:ext uri="{FF2B5EF4-FFF2-40B4-BE49-F238E27FC236}">
                <a16:creationId xmlns:a16="http://schemas.microsoft.com/office/drawing/2014/main" id="{1AEF1457-B25E-447D-A021-E36DCF4BC852}"/>
              </a:ext>
            </a:extLst>
          </p:cNvPr>
          <p:cNvSpPr>
            <a:spLocks noGrp="1"/>
          </p:cNvSpPr>
          <p:nvPr>
            <p:ph type="sldNum" sz="quarter" idx="12"/>
          </p:nvPr>
        </p:nvSpPr>
        <p:spPr/>
        <p:txBody>
          <a:bodyPr/>
          <a:lstStyle/>
          <a:p>
            <a:r>
              <a:rPr lang="en-US"/>
              <a:t>7</a:t>
            </a:r>
          </a:p>
        </p:txBody>
      </p:sp>
    </p:spTree>
    <p:extLst>
      <p:ext uri="{BB962C8B-B14F-4D97-AF65-F5344CB8AC3E}">
        <p14:creationId xmlns:p14="http://schemas.microsoft.com/office/powerpoint/2010/main" val="266534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5C85-523E-31B5-1814-16FA072B2BE5}"/>
              </a:ext>
            </a:extLst>
          </p:cNvPr>
          <p:cNvSpPr>
            <a:spLocks noGrp="1"/>
          </p:cNvSpPr>
          <p:nvPr>
            <p:ph type="title"/>
          </p:nvPr>
        </p:nvSpPr>
        <p:spPr/>
        <p:txBody>
          <a:bodyPr>
            <a:normAutofit/>
          </a:bodyPr>
          <a:lstStyle/>
          <a:p>
            <a:r>
              <a:rPr lang="en-US" sz="3200"/>
              <a:t>3.Team and </a:t>
            </a:r>
            <a:r>
              <a:rPr lang="en-US" sz="3200" err="1"/>
              <a:t>organisation</a:t>
            </a:r>
            <a:br>
              <a:rPr lang="en-US" sz="3200"/>
            </a:br>
            <a:r>
              <a:rPr lang="en-US" sz="3200"/>
              <a:t>3.3 Time schedule</a:t>
            </a:r>
          </a:p>
        </p:txBody>
      </p:sp>
      <p:sp>
        <p:nvSpPr>
          <p:cNvPr id="4" name="Date Placeholder 3">
            <a:extLst>
              <a:ext uri="{FF2B5EF4-FFF2-40B4-BE49-F238E27FC236}">
                <a16:creationId xmlns:a16="http://schemas.microsoft.com/office/drawing/2014/main" id="{43A21F3A-C3C0-085F-7456-5F522B0A8F78}"/>
              </a:ext>
            </a:extLst>
          </p:cNvPr>
          <p:cNvSpPr>
            <a:spLocks noGrp="1"/>
          </p:cNvSpPr>
          <p:nvPr>
            <p:ph type="dt" sz="half" idx="10"/>
          </p:nvPr>
        </p:nvSpPr>
        <p:spPr/>
        <p:txBody>
          <a:bodyPr/>
          <a:lstStyle/>
          <a:p>
            <a:r>
              <a:rPr lang="de-DE"/>
              <a:t> Bonn 27-28.11.2023</a:t>
            </a:r>
            <a:endParaRPr lang="en-US"/>
          </a:p>
        </p:txBody>
      </p:sp>
      <p:sp>
        <p:nvSpPr>
          <p:cNvPr id="5" name="Footer Placeholder 4">
            <a:extLst>
              <a:ext uri="{FF2B5EF4-FFF2-40B4-BE49-F238E27FC236}">
                <a16:creationId xmlns:a16="http://schemas.microsoft.com/office/drawing/2014/main" id="{4927DB06-CF9D-DCAB-4697-05B037D3734E}"/>
              </a:ext>
            </a:extLst>
          </p:cNvPr>
          <p:cNvSpPr>
            <a:spLocks noGrp="1"/>
          </p:cNvSpPr>
          <p:nvPr>
            <p:ph type="ftr" sz="quarter" idx="11"/>
          </p:nvPr>
        </p:nvSpPr>
        <p:spPr/>
        <p:txBody>
          <a:bodyPr/>
          <a:lstStyle/>
          <a:p>
            <a:r>
              <a:rPr lang="en-US"/>
              <a:t>Team AEROSONUNS – Hochschule </a:t>
            </a:r>
            <a:r>
              <a:rPr lang="en-US" err="1"/>
              <a:t>Nordhausen</a:t>
            </a:r>
            <a:r>
              <a:rPr lang="en-US"/>
              <a:t> </a:t>
            </a:r>
          </a:p>
        </p:txBody>
      </p:sp>
      <p:sp>
        <p:nvSpPr>
          <p:cNvPr id="6" name="Slide Number Placeholder 5">
            <a:extLst>
              <a:ext uri="{FF2B5EF4-FFF2-40B4-BE49-F238E27FC236}">
                <a16:creationId xmlns:a16="http://schemas.microsoft.com/office/drawing/2014/main" id="{1647E56C-87CD-6A16-9259-FA0ACAA5A037}"/>
              </a:ext>
            </a:extLst>
          </p:cNvPr>
          <p:cNvSpPr>
            <a:spLocks noGrp="1"/>
          </p:cNvSpPr>
          <p:nvPr>
            <p:ph type="sldNum" sz="quarter" idx="12"/>
          </p:nvPr>
        </p:nvSpPr>
        <p:spPr/>
        <p:txBody>
          <a:bodyPr/>
          <a:lstStyle/>
          <a:p>
            <a:r>
              <a:rPr lang="en-US"/>
              <a:t>8</a:t>
            </a:r>
          </a:p>
        </p:txBody>
      </p:sp>
      <p:graphicFrame>
        <p:nvGraphicFramePr>
          <p:cNvPr id="1173" name="Content Placeholder 1172">
            <a:extLst>
              <a:ext uri="{FF2B5EF4-FFF2-40B4-BE49-F238E27FC236}">
                <a16:creationId xmlns:a16="http://schemas.microsoft.com/office/drawing/2014/main" id="{7C242530-9ACB-D2E9-7EF2-39442730F0B4}"/>
              </a:ext>
            </a:extLst>
          </p:cNvPr>
          <p:cNvGraphicFramePr>
            <a:graphicFrameLocks noGrp="1"/>
          </p:cNvGraphicFramePr>
          <p:nvPr>
            <p:ph idx="1"/>
            <p:extLst>
              <p:ext uri="{D42A27DB-BD31-4B8C-83A1-F6EECF244321}">
                <p14:modId xmlns:p14="http://schemas.microsoft.com/office/powerpoint/2010/main" val="2139017592"/>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8284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E59CA8-640F-4AA4-9890-AED92F408C9F}"/>
              </a:ext>
            </a:extLst>
          </p:cNvPr>
          <p:cNvSpPr>
            <a:spLocks noGrp="1"/>
          </p:cNvSpPr>
          <p:nvPr>
            <p:ph type="title"/>
          </p:nvPr>
        </p:nvSpPr>
        <p:spPr/>
        <p:txBody>
          <a:bodyPr>
            <a:normAutofit/>
          </a:bodyPr>
          <a:lstStyle/>
          <a:p>
            <a:r>
              <a:rPr lang="de-DE" sz="3200"/>
              <a:t>3.Team and </a:t>
            </a:r>
            <a:r>
              <a:rPr lang="de-DE" sz="3200" err="1"/>
              <a:t>organisation</a:t>
            </a:r>
            <a:br>
              <a:rPr lang="de-DE" sz="3200"/>
            </a:br>
            <a:r>
              <a:rPr lang="de-DE" sz="3200"/>
              <a:t>3.4 Sponsoring</a:t>
            </a:r>
          </a:p>
        </p:txBody>
      </p:sp>
      <p:sp>
        <p:nvSpPr>
          <p:cNvPr id="3" name="Inhaltsplatzhalter 2">
            <a:extLst>
              <a:ext uri="{FF2B5EF4-FFF2-40B4-BE49-F238E27FC236}">
                <a16:creationId xmlns:a16="http://schemas.microsoft.com/office/drawing/2014/main" id="{C987F0FD-6828-4F74-87A5-FBE3BB4A4861}"/>
              </a:ext>
            </a:extLst>
          </p:cNvPr>
          <p:cNvSpPr>
            <a:spLocks noGrp="1"/>
          </p:cNvSpPr>
          <p:nvPr>
            <p:ph idx="1"/>
          </p:nvPr>
        </p:nvSpPr>
        <p:spPr/>
        <p:txBody>
          <a:bodyPr/>
          <a:lstStyle/>
          <a:p>
            <a:r>
              <a:rPr lang="de-DE" dirty="0"/>
              <a:t>Mikrophone </a:t>
            </a:r>
            <a:r>
              <a:rPr lang="de-DE" b="1" dirty="0"/>
              <a:t>ISV1611-infra</a:t>
            </a:r>
            <a:r>
              <a:rPr lang="de-DE" dirty="0"/>
              <a:t> </a:t>
            </a:r>
            <a:r>
              <a:rPr lang="de-DE" dirty="0" err="1"/>
              <a:t>sponsored</a:t>
            </a:r>
            <a:r>
              <a:rPr lang="de-DE" dirty="0"/>
              <a:t> </a:t>
            </a:r>
            <a:r>
              <a:rPr lang="de-DE" dirty="0" err="1"/>
              <a:t>by</a:t>
            </a:r>
            <a:r>
              <a:rPr lang="de-DE" dirty="0"/>
              <a:t> </a:t>
            </a:r>
            <a:r>
              <a:rPr lang="de-DE" b="1" dirty="0"/>
              <a:t>ROGA Instruments</a:t>
            </a:r>
            <a:r>
              <a:rPr lang="de-DE" dirty="0"/>
              <a:t> </a:t>
            </a:r>
            <a:br>
              <a:rPr lang="de-DE" dirty="0"/>
            </a:br>
            <a:endParaRPr lang="de-DE" dirty="0"/>
          </a:p>
        </p:txBody>
      </p:sp>
      <p:sp>
        <p:nvSpPr>
          <p:cNvPr id="4" name="Datumsplatzhalter 3">
            <a:extLst>
              <a:ext uri="{FF2B5EF4-FFF2-40B4-BE49-F238E27FC236}">
                <a16:creationId xmlns:a16="http://schemas.microsoft.com/office/drawing/2014/main" id="{802A71E0-53F4-4AEA-BDFB-6E9E3CCA7BF6}"/>
              </a:ext>
            </a:extLst>
          </p:cNvPr>
          <p:cNvSpPr>
            <a:spLocks noGrp="1"/>
          </p:cNvSpPr>
          <p:nvPr>
            <p:ph type="dt" sz="half" idx="10"/>
          </p:nvPr>
        </p:nvSpPr>
        <p:spPr/>
        <p:txBody>
          <a:bodyPr/>
          <a:lstStyle/>
          <a:p>
            <a:r>
              <a:rPr lang="de-DE"/>
              <a:t> Bonn 27-28.11.2023</a:t>
            </a:r>
            <a:endParaRPr lang="en-US"/>
          </a:p>
        </p:txBody>
      </p:sp>
      <p:sp>
        <p:nvSpPr>
          <p:cNvPr id="5" name="Fußzeilenplatzhalter 4">
            <a:extLst>
              <a:ext uri="{FF2B5EF4-FFF2-40B4-BE49-F238E27FC236}">
                <a16:creationId xmlns:a16="http://schemas.microsoft.com/office/drawing/2014/main" id="{34F5C7D1-0C31-4AA8-95BC-A3EE7D18AD8D}"/>
              </a:ext>
            </a:extLst>
          </p:cNvPr>
          <p:cNvSpPr>
            <a:spLocks noGrp="1"/>
          </p:cNvSpPr>
          <p:nvPr>
            <p:ph type="ftr" sz="quarter" idx="11"/>
          </p:nvPr>
        </p:nvSpPr>
        <p:spPr/>
        <p:txBody>
          <a:bodyPr/>
          <a:lstStyle/>
          <a:p>
            <a:r>
              <a:rPr lang="en-US"/>
              <a:t>Team AEROSONUNS – Hochschule Nordhausen </a:t>
            </a:r>
          </a:p>
        </p:txBody>
      </p:sp>
      <p:sp>
        <p:nvSpPr>
          <p:cNvPr id="6" name="Foliennummernplatzhalter 5">
            <a:extLst>
              <a:ext uri="{FF2B5EF4-FFF2-40B4-BE49-F238E27FC236}">
                <a16:creationId xmlns:a16="http://schemas.microsoft.com/office/drawing/2014/main" id="{A33C4F87-9974-4CA4-B7EE-0AC9AFE444B7}"/>
              </a:ext>
            </a:extLst>
          </p:cNvPr>
          <p:cNvSpPr>
            <a:spLocks noGrp="1"/>
          </p:cNvSpPr>
          <p:nvPr>
            <p:ph type="sldNum" sz="quarter" idx="12"/>
          </p:nvPr>
        </p:nvSpPr>
        <p:spPr/>
        <p:txBody>
          <a:bodyPr/>
          <a:lstStyle/>
          <a:p>
            <a:r>
              <a:rPr lang="en-US"/>
              <a:t>9</a:t>
            </a:r>
          </a:p>
        </p:txBody>
      </p:sp>
    </p:spTree>
    <p:extLst>
      <p:ext uri="{BB962C8B-B14F-4D97-AF65-F5344CB8AC3E}">
        <p14:creationId xmlns:p14="http://schemas.microsoft.com/office/powerpoint/2010/main" val="1177919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AAC897-1DF7-46D5-B335-81C2FE1F1390}"/>
              </a:ext>
            </a:extLst>
          </p:cNvPr>
          <p:cNvSpPr>
            <a:spLocks noGrp="1"/>
          </p:cNvSpPr>
          <p:nvPr>
            <p:ph type="title"/>
          </p:nvPr>
        </p:nvSpPr>
        <p:spPr/>
        <p:txBody>
          <a:bodyPr>
            <a:normAutofit fontScale="90000"/>
          </a:bodyPr>
          <a:lstStyle/>
          <a:p>
            <a:r>
              <a:rPr lang="de-DE"/>
              <a:t>4.Technical </a:t>
            </a:r>
            <a:r>
              <a:rPr lang="de-DE" err="1"/>
              <a:t>requirements</a:t>
            </a:r>
            <a:r>
              <a:rPr lang="de-DE"/>
              <a:t> and </a:t>
            </a:r>
            <a:r>
              <a:rPr lang="de-DE" err="1"/>
              <a:t>project</a:t>
            </a:r>
            <a:r>
              <a:rPr lang="de-DE"/>
              <a:t> design</a:t>
            </a:r>
            <a:br>
              <a:rPr lang="de-DE"/>
            </a:br>
            <a:r>
              <a:rPr lang="de-DE"/>
              <a:t>4.1 Technical </a:t>
            </a:r>
            <a:r>
              <a:rPr lang="de-DE" err="1"/>
              <a:t>requirements</a:t>
            </a:r>
            <a:endParaRPr lang="de-DE"/>
          </a:p>
        </p:txBody>
      </p:sp>
      <p:sp>
        <p:nvSpPr>
          <p:cNvPr id="3" name="Inhaltsplatzhalter 2">
            <a:extLst>
              <a:ext uri="{FF2B5EF4-FFF2-40B4-BE49-F238E27FC236}">
                <a16:creationId xmlns:a16="http://schemas.microsoft.com/office/drawing/2014/main" id="{0DB26575-3D36-4702-8918-54DD08944424}"/>
              </a:ext>
            </a:extLst>
          </p:cNvPr>
          <p:cNvSpPr>
            <a:spLocks noGrp="1"/>
          </p:cNvSpPr>
          <p:nvPr>
            <p:ph idx="1"/>
          </p:nvPr>
        </p:nvSpPr>
        <p:spPr/>
        <p:txBody>
          <a:bodyPr/>
          <a:lstStyle/>
          <a:p>
            <a:r>
              <a:rPr lang="en-US"/>
              <a:t>Data rate 2.5 – 4 Mbyte/min </a:t>
            </a:r>
          </a:p>
          <a:p>
            <a:r>
              <a:rPr lang="en-US"/>
              <a:t>Total mass approximately 5 kg </a:t>
            </a:r>
            <a:br>
              <a:rPr lang="en-US"/>
            </a:br>
            <a:r>
              <a:rPr lang="en-US"/>
              <a:t>(+5-10 kg for lowering construction with self build microphone)</a:t>
            </a:r>
          </a:p>
          <a:p>
            <a:r>
              <a:rPr lang="en-US"/>
              <a:t>Power supply approximately 125 </a:t>
            </a:r>
            <a:r>
              <a:rPr lang="en-US" err="1"/>
              <a:t>Wh</a:t>
            </a:r>
            <a:r>
              <a:rPr lang="en-US"/>
              <a:t> </a:t>
            </a:r>
          </a:p>
          <a:p>
            <a:r>
              <a:rPr lang="en-US"/>
              <a:t>Sources of disturbance (external): Fans, pumps, motors, moving parts</a:t>
            </a:r>
          </a:p>
          <a:p>
            <a:r>
              <a:rPr lang="en-US"/>
              <a:t>Sources of disturbance (caused by us): Motor while lowering microphone</a:t>
            </a:r>
            <a:endParaRPr lang="de-DE"/>
          </a:p>
        </p:txBody>
      </p:sp>
      <p:sp>
        <p:nvSpPr>
          <p:cNvPr id="4" name="Datumsplatzhalter 3">
            <a:extLst>
              <a:ext uri="{FF2B5EF4-FFF2-40B4-BE49-F238E27FC236}">
                <a16:creationId xmlns:a16="http://schemas.microsoft.com/office/drawing/2014/main" id="{35A17653-E80D-4CF4-A504-0D40B6B11D2C}"/>
              </a:ext>
            </a:extLst>
          </p:cNvPr>
          <p:cNvSpPr>
            <a:spLocks noGrp="1"/>
          </p:cNvSpPr>
          <p:nvPr>
            <p:ph type="dt" sz="half" idx="10"/>
          </p:nvPr>
        </p:nvSpPr>
        <p:spPr/>
        <p:txBody>
          <a:bodyPr/>
          <a:lstStyle/>
          <a:p>
            <a:r>
              <a:rPr lang="de-DE"/>
              <a:t> Bonn 27-28.11.2023</a:t>
            </a:r>
            <a:endParaRPr lang="en-US"/>
          </a:p>
        </p:txBody>
      </p:sp>
      <p:sp>
        <p:nvSpPr>
          <p:cNvPr id="5" name="Fußzeilenplatzhalter 4">
            <a:extLst>
              <a:ext uri="{FF2B5EF4-FFF2-40B4-BE49-F238E27FC236}">
                <a16:creationId xmlns:a16="http://schemas.microsoft.com/office/drawing/2014/main" id="{4BFF7BA2-F9C9-432D-BB34-FBAEFB8B0A72}"/>
              </a:ext>
            </a:extLst>
          </p:cNvPr>
          <p:cNvSpPr>
            <a:spLocks noGrp="1"/>
          </p:cNvSpPr>
          <p:nvPr>
            <p:ph type="ftr" sz="quarter" idx="11"/>
          </p:nvPr>
        </p:nvSpPr>
        <p:spPr/>
        <p:txBody>
          <a:bodyPr/>
          <a:lstStyle/>
          <a:p>
            <a:r>
              <a:rPr lang="en-US"/>
              <a:t>Team AEROSONUNS – Hochschule Nordhausen </a:t>
            </a:r>
          </a:p>
        </p:txBody>
      </p:sp>
      <p:sp>
        <p:nvSpPr>
          <p:cNvPr id="6" name="Foliennummernplatzhalter 5">
            <a:extLst>
              <a:ext uri="{FF2B5EF4-FFF2-40B4-BE49-F238E27FC236}">
                <a16:creationId xmlns:a16="http://schemas.microsoft.com/office/drawing/2014/main" id="{71DCE7C1-E1E6-42E2-96F7-F1CB3079E550}"/>
              </a:ext>
            </a:extLst>
          </p:cNvPr>
          <p:cNvSpPr>
            <a:spLocks noGrp="1"/>
          </p:cNvSpPr>
          <p:nvPr>
            <p:ph type="sldNum" sz="quarter" idx="12"/>
          </p:nvPr>
        </p:nvSpPr>
        <p:spPr/>
        <p:txBody>
          <a:bodyPr/>
          <a:lstStyle/>
          <a:p>
            <a:r>
              <a:rPr lang="en-US"/>
              <a:t>10</a:t>
            </a:r>
          </a:p>
        </p:txBody>
      </p:sp>
    </p:spTree>
    <p:extLst>
      <p:ext uri="{BB962C8B-B14F-4D97-AF65-F5344CB8AC3E}">
        <p14:creationId xmlns:p14="http://schemas.microsoft.com/office/powerpoint/2010/main" val="4033834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8CDFB5-AED2-4292-A573-F241F529BAEE}"/>
              </a:ext>
            </a:extLst>
          </p:cNvPr>
          <p:cNvSpPr>
            <a:spLocks noGrp="1"/>
          </p:cNvSpPr>
          <p:nvPr>
            <p:ph type="title"/>
          </p:nvPr>
        </p:nvSpPr>
        <p:spPr/>
        <p:txBody>
          <a:bodyPr>
            <a:normAutofit fontScale="90000"/>
          </a:bodyPr>
          <a:lstStyle/>
          <a:p>
            <a:r>
              <a:rPr lang="de-DE"/>
              <a:t>4.Technical </a:t>
            </a:r>
            <a:r>
              <a:rPr lang="de-DE" err="1"/>
              <a:t>requirements</a:t>
            </a:r>
            <a:r>
              <a:rPr lang="de-DE"/>
              <a:t> and </a:t>
            </a:r>
            <a:r>
              <a:rPr lang="de-DE" err="1"/>
              <a:t>project</a:t>
            </a:r>
            <a:r>
              <a:rPr lang="de-DE"/>
              <a:t> design</a:t>
            </a:r>
            <a:br>
              <a:rPr lang="de-DE"/>
            </a:br>
            <a:r>
              <a:rPr lang="de-DE"/>
              <a:t>4.2 </a:t>
            </a:r>
            <a:r>
              <a:rPr lang="de-DE" err="1"/>
              <a:t>Measuring</a:t>
            </a:r>
            <a:r>
              <a:rPr lang="de-DE"/>
              <a:t> </a:t>
            </a:r>
            <a:r>
              <a:rPr lang="de-DE" err="1"/>
              <a:t>setup</a:t>
            </a:r>
            <a:endParaRPr lang="de-DE"/>
          </a:p>
        </p:txBody>
      </p:sp>
      <p:pic>
        <p:nvPicPr>
          <p:cNvPr id="8" name="Inhaltsplatzhalter 7" descr="Ein Bild, das Schwarz, Dunkelheit enthält.&#10;&#10;Automatisch generierte Beschreibung">
            <a:extLst>
              <a:ext uri="{FF2B5EF4-FFF2-40B4-BE49-F238E27FC236}">
                <a16:creationId xmlns:a16="http://schemas.microsoft.com/office/drawing/2014/main" id="{5575B9E2-FE6D-0601-A66E-5ABD4C776D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4438" y="1797663"/>
            <a:ext cx="7241527" cy="4873176"/>
          </a:xfrm>
        </p:spPr>
      </p:pic>
      <p:sp>
        <p:nvSpPr>
          <p:cNvPr id="4" name="Datumsplatzhalter 3">
            <a:extLst>
              <a:ext uri="{FF2B5EF4-FFF2-40B4-BE49-F238E27FC236}">
                <a16:creationId xmlns:a16="http://schemas.microsoft.com/office/drawing/2014/main" id="{053472EB-B091-5FE3-1188-C6E0799BEBE1}"/>
              </a:ext>
            </a:extLst>
          </p:cNvPr>
          <p:cNvSpPr>
            <a:spLocks noGrp="1"/>
          </p:cNvSpPr>
          <p:nvPr>
            <p:ph type="dt" sz="half" idx="10"/>
          </p:nvPr>
        </p:nvSpPr>
        <p:spPr/>
        <p:txBody>
          <a:bodyPr/>
          <a:lstStyle/>
          <a:p>
            <a:r>
              <a:rPr lang="de-DE"/>
              <a:t> Bonn 27-28.11.2023</a:t>
            </a:r>
            <a:endParaRPr lang="en-US"/>
          </a:p>
        </p:txBody>
      </p:sp>
      <p:sp>
        <p:nvSpPr>
          <p:cNvPr id="5" name="Fußzeilenplatzhalter 4">
            <a:extLst>
              <a:ext uri="{FF2B5EF4-FFF2-40B4-BE49-F238E27FC236}">
                <a16:creationId xmlns:a16="http://schemas.microsoft.com/office/drawing/2014/main" id="{E4F4DE35-E88C-2E4D-587B-085067668FA6}"/>
              </a:ext>
            </a:extLst>
          </p:cNvPr>
          <p:cNvSpPr>
            <a:spLocks noGrp="1"/>
          </p:cNvSpPr>
          <p:nvPr>
            <p:ph type="ftr" sz="quarter" idx="11"/>
          </p:nvPr>
        </p:nvSpPr>
        <p:spPr/>
        <p:txBody>
          <a:bodyPr/>
          <a:lstStyle/>
          <a:p>
            <a:r>
              <a:rPr lang="en-US"/>
              <a:t>Team AEROSONUNS – Hochschule Nordhausen </a:t>
            </a:r>
          </a:p>
        </p:txBody>
      </p:sp>
      <p:sp>
        <p:nvSpPr>
          <p:cNvPr id="6" name="Foliennummernplatzhalter 5">
            <a:extLst>
              <a:ext uri="{FF2B5EF4-FFF2-40B4-BE49-F238E27FC236}">
                <a16:creationId xmlns:a16="http://schemas.microsoft.com/office/drawing/2014/main" id="{D672F781-96E8-85A3-A30D-D5232CF84B87}"/>
              </a:ext>
            </a:extLst>
          </p:cNvPr>
          <p:cNvSpPr>
            <a:spLocks noGrp="1"/>
          </p:cNvSpPr>
          <p:nvPr>
            <p:ph type="sldNum" sz="quarter" idx="12"/>
          </p:nvPr>
        </p:nvSpPr>
        <p:spPr/>
        <p:txBody>
          <a:bodyPr/>
          <a:lstStyle/>
          <a:p>
            <a:r>
              <a:rPr lang="en-US"/>
              <a:t>11</a:t>
            </a:r>
          </a:p>
        </p:txBody>
      </p:sp>
    </p:spTree>
    <p:extLst>
      <p:ext uri="{BB962C8B-B14F-4D97-AF65-F5344CB8AC3E}">
        <p14:creationId xmlns:p14="http://schemas.microsoft.com/office/powerpoint/2010/main" val="2532941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137A65-4CE8-C557-04A2-93189E772662}"/>
              </a:ext>
            </a:extLst>
          </p:cNvPr>
          <p:cNvSpPr>
            <a:spLocks noGrp="1"/>
          </p:cNvSpPr>
          <p:nvPr>
            <p:ph type="title"/>
          </p:nvPr>
        </p:nvSpPr>
        <p:spPr/>
        <p:txBody>
          <a:bodyPr>
            <a:normAutofit fontScale="90000"/>
          </a:bodyPr>
          <a:lstStyle/>
          <a:p>
            <a:r>
              <a:rPr lang="de-DE"/>
              <a:t>4.Technical </a:t>
            </a:r>
            <a:r>
              <a:rPr lang="de-DE" err="1"/>
              <a:t>requirements</a:t>
            </a:r>
            <a:r>
              <a:rPr lang="de-DE"/>
              <a:t> and </a:t>
            </a:r>
            <a:r>
              <a:rPr lang="de-DE" err="1"/>
              <a:t>project</a:t>
            </a:r>
            <a:r>
              <a:rPr lang="de-DE"/>
              <a:t> design</a:t>
            </a:r>
            <a:br>
              <a:rPr lang="de-DE"/>
            </a:br>
            <a:r>
              <a:rPr lang="de-DE"/>
              <a:t>4.3 Gondola Placement</a:t>
            </a:r>
          </a:p>
        </p:txBody>
      </p:sp>
      <p:pic>
        <p:nvPicPr>
          <p:cNvPr id="7" name="Inhaltsplatzhalter 6">
            <a:extLst>
              <a:ext uri="{FF2B5EF4-FFF2-40B4-BE49-F238E27FC236}">
                <a16:creationId xmlns:a16="http://schemas.microsoft.com/office/drawing/2014/main" id="{7038EA15-71BB-455B-8BA9-903B28821F4E}"/>
              </a:ext>
            </a:extLst>
          </p:cNvPr>
          <p:cNvPicPr>
            <a:picLocks noGrp="1" noChangeAspect="1"/>
          </p:cNvPicPr>
          <p:nvPr>
            <p:ph idx="1"/>
          </p:nvPr>
        </p:nvPicPr>
        <p:blipFill>
          <a:blip r:embed="rId2"/>
          <a:stretch>
            <a:fillRect/>
          </a:stretch>
        </p:blipFill>
        <p:spPr>
          <a:xfrm>
            <a:off x="2719473" y="1775532"/>
            <a:ext cx="4633731" cy="4448392"/>
          </a:xfrm>
          <a:prstGeom prst="rect">
            <a:avLst/>
          </a:prstGeom>
        </p:spPr>
      </p:pic>
      <p:sp>
        <p:nvSpPr>
          <p:cNvPr id="4" name="Datumsplatzhalter 3">
            <a:extLst>
              <a:ext uri="{FF2B5EF4-FFF2-40B4-BE49-F238E27FC236}">
                <a16:creationId xmlns:a16="http://schemas.microsoft.com/office/drawing/2014/main" id="{1D6E754A-54D3-393E-285F-A0CF7E4AC7AB}"/>
              </a:ext>
            </a:extLst>
          </p:cNvPr>
          <p:cNvSpPr>
            <a:spLocks noGrp="1"/>
          </p:cNvSpPr>
          <p:nvPr>
            <p:ph type="dt" sz="half" idx="10"/>
          </p:nvPr>
        </p:nvSpPr>
        <p:spPr/>
        <p:txBody>
          <a:bodyPr/>
          <a:lstStyle/>
          <a:p>
            <a:r>
              <a:rPr lang="de-DE"/>
              <a:t> Bonn 27-28.11.2023</a:t>
            </a:r>
            <a:endParaRPr lang="en-US"/>
          </a:p>
        </p:txBody>
      </p:sp>
      <p:sp>
        <p:nvSpPr>
          <p:cNvPr id="5" name="Fußzeilenplatzhalter 4">
            <a:extLst>
              <a:ext uri="{FF2B5EF4-FFF2-40B4-BE49-F238E27FC236}">
                <a16:creationId xmlns:a16="http://schemas.microsoft.com/office/drawing/2014/main" id="{7BF063CB-93BB-82CF-FA64-B94A5E1BBE3B}"/>
              </a:ext>
            </a:extLst>
          </p:cNvPr>
          <p:cNvSpPr>
            <a:spLocks noGrp="1"/>
          </p:cNvSpPr>
          <p:nvPr>
            <p:ph type="ftr" sz="quarter" idx="11"/>
          </p:nvPr>
        </p:nvSpPr>
        <p:spPr/>
        <p:txBody>
          <a:bodyPr/>
          <a:lstStyle/>
          <a:p>
            <a:r>
              <a:rPr lang="en-US"/>
              <a:t>Team AEROSONUS – Hochschule Nordhausen </a:t>
            </a:r>
          </a:p>
        </p:txBody>
      </p:sp>
      <p:sp>
        <p:nvSpPr>
          <p:cNvPr id="6" name="Foliennummernplatzhalter 5">
            <a:extLst>
              <a:ext uri="{FF2B5EF4-FFF2-40B4-BE49-F238E27FC236}">
                <a16:creationId xmlns:a16="http://schemas.microsoft.com/office/drawing/2014/main" id="{6DC3F03D-C2E4-6CCA-A890-5BCB1E837C77}"/>
              </a:ext>
            </a:extLst>
          </p:cNvPr>
          <p:cNvSpPr>
            <a:spLocks noGrp="1"/>
          </p:cNvSpPr>
          <p:nvPr>
            <p:ph type="sldNum" sz="quarter" idx="12"/>
          </p:nvPr>
        </p:nvSpPr>
        <p:spPr/>
        <p:txBody>
          <a:bodyPr/>
          <a:lstStyle/>
          <a:p>
            <a:r>
              <a:rPr lang="en-US"/>
              <a:t>12</a:t>
            </a:r>
          </a:p>
        </p:txBody>
      </p:sp>
    </p:spTree>
    <p:extLst>
      <p:ext uri="{BB962C8B-B14F-4D97-AF65-F5344CB8AC3E}">
        <p14:creationId xmlns:p14="http://schemas.microsoft.com/office/powerpoint/2010/main" val="3262704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B593A3-39B6-0645-2F00-1F565D0E47BB}"/>
              </a:ext>
            </a:extLst>
          </p:cNvPr>
          <p:cNvSpPr>
            <a:spLocks noGrp="1"/>
          </p:cNvSpPr>
          <p:nvPr>
            <p:ph type="title"/>
          </p:nvPr>
        </p:nvSpPr>
        <p:spPr/>
        <p:txBody>
          <a:bodyPr>
            <a:normAutofit fontScale="90000"/>
          </a:bodyPr>
          <a:lstStyle/>
          <a:p>
            <a:r>
              <a:rPr lang="de-DE"/>
              <a:t>4.Technical </a:t>
            </a:r>
            <a:r>
              <a:rPr lang="de-DE" err="1"/>
              <a:t>requirements</a:t>
            </a:r>
            <a:r>
              <a:rPr lang="de-DE"/>
              <a:t> and </a:t>
            </a:r>
            <a:r>
              <a:rPr lang="de-DE" err="1"/>
              <a:t>project</a:t>
            </a:r>
            <a:r>
              <a:rPr lang="de-DE"/>
              <a:t> design</a:t>
            </a:r>
            <a:br>
              <a:rPr lang="de-DE"/>
            </a:br>
            <a:r>
              <a:rPr lang="de-DE"/>
              <a:t>4.4 Flight </a:t>
            </a:r>
            <a:r>
              <a:rPr lang="de-DE" err="1"/>
              <a:t>timeline</a:t>
            </a:r>
            <a:endParaRPr lang="de-DE"/>
          </a:p>
        </p:txBody>
      </p:sp>
      <p:pic>
        <p:nvPicPr>
          <p:cNvPr id="8" name="Content Placeholder 7">
            <a:extLst>
              <a:ext uri="{FF2B5EF4-FFF2-40B4-BE49-F238E27FC236}">
                <a16:creationId xmlns:a16="http://schemas.microsoft.com/office/drawing/2014/main" id="{9E99B66F-DDD1-A101-FA90-F7C3766D62A9}"/>
              </a:ext>
            </a:extLst>
          </p:cNvPr>
          <p:cNvPicPr>
            <a:picLocks noGrp="1" noChangeAspect="1"/>
          </p:cNvPicPr>
          <p:nvPr>
            <p:ph idx="1"/>
          </p:nvPr>
        </p:nvPicPr>
        <p:blipFill rotWithShape="1">
          <a:blip r:embed="rId2"/>
          <a:srcRect t="213" r="-131" b="63287"/>
          <a:stretch/>
        </p:blipFill>
        <p:spPr>
          <a:xfrm>
            <a:off x="672563" y="1927487"/>
            <a:ext cx="7871476" cy="4066948"/>
          </a:xfrm>
        </p:spPr>
      </p:pic>
      <p:sp>
        <p:nvSpPr>
          <p:cNvPr id="4" name="Datumsplatzhalter 3">
            <a:extLst>
              <a:ext uri="{FF2B5EF4-FFF2-40B4-BE49-F238E27FC236}">
                <a16:creationId xmlns:a16="http://schemas.microsoft.com/office/drawing/2014/main" id="{FB2881F1-A1B2-4027-FB10-57CEF7C9ABEE}"/>
              </a:ext>
            </a:extLst>
          </p:cNvPr>
          <p:cNvSpPr>
            <a:spLocks noGrp="1"/>
          </p:cNvSpPr>
          <p:nvPr>
            <p:ph type="dt" sz="half" idx="10"/>
          </p:nvPr>
        </p:nvSpPr>
        <p:spPr/>
        <p:txBody>
          <a:bodyPr/>
          <a:lstStyle/>
          <a:p>
            <a:r>
              <a:rPr lang="de-DE"/>
              <a:t> Bonn 27-28.11.2023</a:t>
            </a:r>
            <a:endParaRPr lang="en-US"/>
          </a:p>
        </p:txBody>
      </p:sp>
      <p:sp>
        <p:nvSpPr>
          <p:cNvPr id="5" name="Fußzeilenplatzhalter 4">
            <a:extLst>
              <a:ext uri="{FF2B5EF4-FFF2-40B4-BE49-F238E27FC236}">
                <a16:creationId xmlns:a16="http://schemas.microsoft.com/office/drawing/2014/main" id="{CF2F6B2D-3002-5580-18D2-B92FCEE90A0F}"/>
              </a:ext>
            </a:extLst>
          </p:cNvPr>
          <p:cNvSpPr>
            <a:spLocks noGrp="1"/>
          </p:cNvSpPr>
          <p:nvPr>
            <p:ph type="ftr" sz="quarter" idx="11"/>
          </p:nvPr>
        </p:nvSpPr>
        <p:spPr/>
        <p:txBody>
          <a:bodyPr/>
          <a:lstStyle/>
          <a:p>
            <a:r>
              <a:rPr lang="en-US"/>
              <a:t>Team AEROSONUS – Hochschule Nordhausen </a:t>
            </a:r>
          </a:p>
        </p:txBody>
      </p:sp>
      <p:sp>
        <p:nvSpPr>
          <p:cNvPr id="6" name="Foliennummernplatzhalter 5">
            <a:extLst>
              <a:ext uri="{FF2B5EF4-FFF2-40B4-BE49-F238E27FC236}">
                <a16:creationId xmlns:a16="http://schemas.microsoft.com/office/drawing/2014/main" id="{DD5A3FBA-DF4B-6861-29BC-81D1ADF7F65B}"/>
              </a:ext>
            </a:extLst>
          </p:cNvPr>
          <p:cNvSpPr>
            <a:spLocks noGrp="1"/>
          </p:cNvSpPr>
          <p:nvPr>
            <p:ph type="sldNum" sz="quarter" idx="12"/>
          </p:nvPr>
        </p:nvSpPr>
        <p:spPr/>
        <p:txBody>
          <a:bodyPr/>
          <a:lstStyle/>
          <a:p>
            <a:r>
              <a:rPr lang="en-US"/>
              <a:t>13</a:t>
            </a:r>
          </a:p>
        </p:txBody>
      </p:sp>
    </p:spTree>
    <p:extLst>
      <p:ext uri="{BB962C8B-B14F-4D97-AF65-F5344CB8AC3E}">
        <p14:creationId xmlns:p14="http://schemas.microsoft.com/office/powerpoint/2010/main" val="43632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AE692B-0A4B-4C61-A992-11550769C515}"/>
              </a:ext>
            </a:extLst>
          </p:cNvPr>
          <p:cNvSpPr>
            <a:spLocks noGrp="1"/>
          </p:cNvSpPr>
          <p:nvPr>
            <p:ph type="title"/>
          </p:nvPr>
        </p:nvSpPr>
        <p:spPr/>
        <p:txBody>
          <a:bodyPr/>
          <a:lstStyle/>
          <a:p>
            <a:r>
              <a:rPr lang="de-DE"/>
              <a:t>Agenda</a:t>
            </a:r>
          </a:p>
        </p:txBody>
      </p:sp>
      <p:sp>
        <p:nvSpPr>
          <p:cNvPr id="3" name="Inhaltsplatzhalter 2">
            <a:extLst>
              <a:ext uri="{FF2B5EF4-FFF2-40B4-BE49-F238E27FC236}">
                <a16:creationId xmlns:a16="http://schemas.microsoft.com/office/drawing/2014/main" id="{D6146AF3-4CC7-4FD1-A897-CCCC0F07930C}"/>
              </a:ext>
            </a:extLst>
          </p:cNvPr>
          <p:cNvSpPr>
            <a:spLocks noGrp="1"/>
          </p:cNvSpPr>
          <p:nvPr>
            <p:ph idx="1"/>
          </p:nvPr>
        </p:nvSpPr>
        <p:spPr/>
        <p:txBody>
          <a:bodyPr/>
          <a:lstStyle/>
          <a:p>
            <a:pPr>
              <a:buAutoNum type="arabicPeriod"/>
            </a:pPr>
            <a:r>
              <a:rPr lang="de-DE"/>
              <a:t>Goals and </a:t>
            </a:r>
            <a:r>
              <a:rPr lang="de-DE" err="1"/>
              <a:t>purpose</a:t>
            </a:r>
            <a:r>
              <a:rPr lang="de-DE"/>
              <a:t> </a:t>
            </a:r>
            <a:r>
              <a:rPr lang="de-DE" err="1"/>
              <a:t>of</a:t>
            </a:r>
            <a:r>
              <a:rPr lang="de-DE"/>
              <a:t> ARESONUS</a:t>
            </a:r>
          </a:p>
          <a:p>
            <a:pPr>
              <a:buAutoNum type="arabicPeriod"/>
            </a:pPr>
            <a:r>
              <a:rPr lang="de-DE"/>
              <a:t>Scientific </a:t>
            </a:r>
            <a:r>
              <a:rPr lang="de-DE" err="1"/>
              <a:t>background</a:t>
            </a:r>
            <a:endParaRPr lang="de-DE"/>
          </a:p>
          <a:p>
            <a:pPr>
              <a:buFont typeface="Wingdings 3" charset="2"/>
              <a:buAutoNum type="arabicPeriod"/>
            </a:pPr>
            <a:r>
              <a:rPr lang="de-DE"/>
              <a:t>Team and </a:t>
            </a:r>
            <a:r>
              <a:rPr lang="de-DE" err="1"/>
              <a:t>organisation</a:t>
            </a:r>
            <a:endParaRPr lang="de-DE"/>
          </a:p>
          <a:p>
            <a:pPr>
              <a:buAutoNum type="arabicPeriod"/>
            </a:pPr>
            <a:r>
              <a:rPr lang="de-DE"/>
              <a:t>Technical </a:t>
            </a:r>
            <a:r>
              <a:rPr lang="de-DE" err="1"/>
              <a:t>requirements</a:t>
            </a:r>
            <a:r>
              <a:rPr lang="de-DE"/>
              <a:t> and </a:t>
            </a:r>
            <a:r>
              <a:rPr lang="de-DE" err="1"/>
              <a:t>project</a:t>
            </a:r>
            <a:r>
              <a:rPr lang="de-DE"/>
              <a:t> design</a:t>
            </a:r>
          </a:p>
          <a:p>
            <a:pPr marL="0" indent="0">
              <a:buNone/>
            </a:pPr>
            <a:endParaRPr lang="de-DE"/>
          </a:p>
        </p:txBody>
      </p:sp>
      <p:sp>
        <p:nvSpPr>
          <p:cNvPr id="4" name="Datumsplatzhalter 3">
            <a:extLst>
              <a:ext uri="{FF2B5EF4-FFF2-40B4-BE49-F238E27FC236}">
                <a16:creationId xmlns:a16="http://schemas.microsoft.com/office/drawing/2014/main" id="{B68577A4-98CF-4482-98D4-64D89C0CD55E}"/>
              </a:ext>
            </a:extLst>
          </p:cNvPr>
          <p:cNvSpPr>
            <a:spLocks noGrp="1"/>
          </p:cNvSpPr>
          <p:nvPr>
            <p:ph type="dt" sz="half" idx="10"/>
          </p:nvPr>
        </p:nvSpPr>
        <p:spPr/>
        <p:txBody>
          <a:bodyPr/>
          <a:lstStyle/>
          <a:p>
            <a:r>
              <a:rPr lang="de-DE"/>
              <a:t> Bonn 27-28.11.2023</a:t>
            </a:r>
            <a:endParaRPr lang="en-US"/>
          </a:p>
        </p:txBody>
      </p:sp>
      <p:sp>
        <p:nvSpPr>
          <p:cNvPr id="5" name="Fußzeilenplatzhalter 4">
            <a:extLst>
              <a:ext uri="{FF2B5EF4-FFF2-40B4-BE49-F238E27FC236}">
                <a16:creationId xmlns:a16="http://schemas.microsoft.com/office/drawing/2014/main" id="{9058F6E7-1669-44BD-9D01-F95FDBE479D9}"/>
              </a:ext>
            </a:extLst>
          </p:cNvPr>
          <p:cNvSpPr>
            <a:spLocks noGrp="1"/>
          </p:cNvSpPr>
          <p:nvPr>
            <p:ph type="ftr" sz="quarter" idx="11"/>
          </p:nvPr>
        </p:nvSpPr>
        <p:spPr/>
        <p:txBody>
          <a:bodyPr/>
          <a:lstStyle/>
          <a:p>
            <a:r>
              <a:rPr lang="en-US"/>
              <a:t>Team AEROSONUNS – Hochschule Nordhausen </a:t>
            </a:r>
          </a:p>
        </p:txBody>
      </p:sp>
      <p:sp>
        <p:nvSpPr>
          <p:cNvPr id="6" name="Foliennummernplatzhalter 5">
            <a:extLst>
              <a:ext uri="{FF2B5EF4-FFF2-40B4-BE49-F238E27FC236}">
                <a16:creationId xmlns:a16="http://schemas.microsoft.com/office/drawing/2014/main" id="{0099DDBB-50F0-4FEB-B43D-D8E8B5A97D1E}"/>
              </a:ext>
            </a:extLst>
          </p:cNvPr>
          <p:cNvSpPr>
            <a:spLocks noGrp="1"/>
          </p:cNvSpPr>
          <p:nvPr>
            <p:ph type="sldNum" sz="quarter" idx="12"/>
          </p:nvPr>
        </p:nvSpPr>
        <p:spPr/>
        <p:txBody>
          <a:bodyPr/>
          <a:lstStyle/>
          <a:p>
            <a:endParaRPr lang="en-US"/>
          </a:p>
        </p:txBody>
      </p:sp>
    </p:spTree>
    <p:extLst>
      <p:ext uri="{BB962C8B-B14F-4D97-AF65-F5344CB8AC3E}">
        <p14:creationId xmlns:p14="http://schemas.microsoft.com/office/powerpoint/2010/main" val="891630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8F4C4-36D9-4023-458F-C70BAF91393A}"/>
              </a:ext>
            </a:extLst>
          </p:cNvPr>
          <p:cNvSpPr>
            <a:spLocks noGrp="1"/>
          </p:cNvSpPr>
          <p:nvPr>
            <p:ph type="title"/>
          </p:nvPr>
        </p:nvSpPr>
        <p:spPr>
          <a:xfrm>
            <a:off x="677334" y="609600"/>
            <a:ext cx="8596668" cy="582154"/>
          </a:xfrm>
        </p:spPr>
        <p:txBody>
          <a:bodyPr/>
          <a:lstStyle/>
          <a:p>
            <a:r>
              <a:rPr lang="en-US" sz="3200"/>
              <a:t>1.Goals and motivation</a:t>
            </a:r>
          </a:p>
        </p:txBody>
      </p:sp>
      <p:sp>
        <p:nvSpPr>
          <p:cNvPr id="3" name="Content Placeholder 2">
            <a:extLst>
              <a:ext uri="{FF2B5EF4-FFF2-40B4-BE49-F238E27FC236}">
                <a16:creationId xmlns:a16="http://schemas.microsoft.com/office/drawing/2014/main" id="{7E4DBFE6-5CF5-5E56-BE4F-2EA53A1CD6F4}"/>
              </a:ext>
            </a:extLst>
          </p:cNvPr>
          <p:cNvSpPr>
            <a:spLocks noGrp="1"/>
          </p:cNvSpPr>
          <p:nvPr>
            <p:ph idx="1"/>
          </p:nvPr>
        </p:nvSpPr>
        <p:spPr/>
        <p:txBody>
          <a:bodyPr vert="horz" lIns="91440" tIns="45720" rIns="91440" bIns="45720" rtlCol="0" anchor="t">
            <a:normAutofit/>
          </a:bodyPr>
          <a:lstStyle/>
          <a:p>
            <a:r>
              <a:rPr lang="en-US"/>
              <a:t>Building a reference data bank</a:t>
            </a:r>
          </a:p>
          <a:p>
            <a:pPr lvl="1"/>
            <a:r>
              <a:rPr lang="en-US" sz="1800"/>
              <a:t>Creation of sound level-height model</a:t>
            </a:r>
          </a:p>
          <a:p>
            <a:r>
              <a:rPr lang="en-US"/>
              <a:t>Recognition signal, </a:t>
            </a:r>
            <a:r>
              <a:rPr lang="en-US" err="1"/>
              <a:t>a.o.</a:t>
            </a:r>
            <a:r>
              <a:rPr lang="en-US"/>
              <a:t> infrasound reference database</a:t>
            </a:r>
          </a:p>
          <a:p>
            <a:r>
              <a:rPr lang="en-US"/>
              <a:t>Secondary goal: possible proof of ELFI´s swinging</a:t>
            </a:r>
          </a:p>
          <a:p>
            <a:r>
              <a:rPr lang="en-US"/>
              <a:t>Stratosphere: </a:t>
            </a:r>
            <a:r>
              <a:rPr lang="de-DE" err="1"/>
              <a:t>natural</a:t>
            </a:r>
            <a:r>
              <a:rPr lang="de-DE"/>
              <a:t> </a:t>
            </a:r>
            <a:r>
              <a:rPr lang="de-DE" err="1"/>
              <a:t>reduction</a:t>
            </a:r>
            <a:r>
              <a:rPr lang="de-DE"/>
              <a:t> </a:t>
            </a:r>
            <a:r>
              <a:rPr lang="de-DE" err="1"/>
              <a:t>of</a:t>
            </a:r>
            <a:r>
              <a:rPr lang="de-DE"/>
              <a:t> </a:t>
            </a:r>
            <a:r>
              <a:rPr lang="de-DE" err="1"/>
              <a:t>higher</a:t>
            </a:r>
            <a:r>
              <a:rPr lang="de-DE"/>
              <a:t> </a:t>
            </a:r>
            <a:r>
              <a:rPr lang="de-DE" err="1"/>
              <a:t>frequencies</a:t>
            </a:r>
            <a:endParaRPr lang="en-US"/>
          </a:p>
        </p:txBody>
      </p:sp>
      <p:sp>
        <p:nvSpPr>
          <p:cNvPr id="4" name="Date Placeholder 3">
            <a:extLst>
              <a:ext uri="{FF2B5EF4-FFF2-40B4-BE49-F238E27FC236}">
                <a16:creationId xmlns:a16="http://schemas.microsoft.com/office/drawing/2014/main" id="{02F58B0A-EF0E-2E34-5B9B-F3ADF4DC7FA3}"/>
              </a:ext>
            </a:extLst>
          </p:cNvPr>
          <p:cNvSpPr>
            <a:spLocks noGrp="1"/>
          </p:cNvSpPr>
          <p:nvPr>
            <p:ph type="dt" sz="half" idx="10"/>
          </p:nvPr>
        </p:nvSpPr>
        <p:spPr/>
        <p:txBody>
          <a:bodyPr/>
          <a:lstStyle/>
          <a:p>
            <a:r>
              <a:rPr lang="de-DE"/>
              <a:t> Bonn 27-28.11.2023</a:t>
            </a:r>
            <a:endParaRPr lang="en-US"/>
          </a:p>
        </p:txBody>
      </p:sp>
      <p:sp>
        <p:nvSpPr>
          <p:cNvPr id="5" name="Footer Placeholder 4">
            <a:extLst>
              <a:ext uri="{FF2B5EF4-FFF2-40B4-BE49-F238E27FC236}">
                <a16:creationId xmlns:a16="http://schemas.microsoft.com/office/drawing/2014/main" id="{53C3B3A0-27BF-F50E-CA96-258E20DB002B}"/>
              </a:ext>
            </a:extLst>
          </p:cNvPr>
          <p:cNvSpPr>
            <a:spLocks noGrp="1"/>
          </p:cNvSpPr>
          <p:nvPr>
            <p:ph type="ftr" sz="quarter" idx="11"/>
          </p:nvPr>
        </p:nvSpPr>
        <p:spPr/>
        <p:txBody>
          <a:bodyPr/>
          <a:lstStyle/>
          <a:p>
            <a:r>
              <a:rPr lang="en-US"/>
              <a:t>Team ARESONUS – Hochschule </a:t>
            </a:r>
            <a:r>
              <a:rPr lang="en-US" err="1"/>
              <a:t>Nordhausen</a:t>
            </a:r>
            <a:r>
              <a:rPr lang="en-US"/>
              <a:t> </a:t>
            </a:r>
          </a:p>
        </p:txBody>
      </p:sp>
      <p:sp>
        <p:nvSpPr>
          <p:cNvPr id="6" name="Slide Number Placeholder 5">
            <a:extLst>
              <a:ext uri="{FF2B5EF4-FFF2-40B4-BE49-F238E27FC236}">
                <a16:creationId xmlns:a16="http://schemas.microsoft.com/office/drawing/2014/main" id="{00FE9680-0872-3AFE-7B7C-89F17BE4160B}"/>
              </a:ext>
            </a:extLst>
          </p:cNvPr>
          <p:cNvSpPr>
            <a:spLocks noGrp="1"/>
          </p:cNvSpPr>
          <p:nvPr>
            <p:ph type="sldNum" sz="quarter" idx="12"/>
          </p:nvPr>
        </p:nvSpPr>
        <p:spPr/>
        <p:txBody>
          <a:bodyPr/>
          <a:lstStyle/>
          <a:p>
            <a:r>
              <a:rPr lang="en-US"/>
              <a:t>1</a:t>
            </a:r>
          </a:p>
        </p:txBody>
      </p:sp>
    </p:spTree>
    <p:extLst>
      <p:ext uri="{BB962C8B-B14F-4D97-AF65-F5344CB8AC3E}">
        <p14:creationId xmlns:p14="http://schemas.microsoft.com/office/powerpoint/2010/main" val="3395596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6D762-E796-5565-2732-F68235ADBCCA}"/>
              </a:ext>
            </a:extLst>
          </p:cNvPr>
          <p:cNvSpPr>
            <a:spLocks noGrp="1"/>
          </p:cNvSpPr>
          <p:nvPr>
            <p:ph type="title"/>
          </p:nvPr>
        </p:nvSpPr>
        <p:spPr/>
        <p:txBody>
          <a:bodyPr>
            <a:normAutofit/>
          </a:bodyPr>
          <a:lstStyle/>
          <a:p>
            <a:r>
              <a:rPr lang="de-DE" sz="3200"/>
              <a:t>2. Scientific </a:t>
            </a:r>
            <a:r>
              <a:rPr lang="de-DE" sz="3200" err="1"/>
              <a:t>background</a:t>
            </a:r>
            <a:br>
              <a:rPr lang="de-DE" sz="3200"/>
            </a:br>
            <a:r>
              <a:rPr lang="de-DE" sz="3200"/>
              <a:t>2.1 Sound in </a:t>
            </a:r>
            <a:r>
              <a:rPr lang="de-DE" sz="3200" err="1"/>
              <a:t>general</a:t>
            </a:r>
            <a:endParaRPr lang="de-DE" sz="3200"/>
          </a:p>
        </p:txBody>
      </p:sp>
      <p:sp>
        <p:nvSpPr>
          <p:cNvPr id="3" name="Inhaltsplatzhalter 2">
            <a:extLst>
              <a:ext uri="{FF2B5EF4-FFF2-40B4-BE49-F238E27FC236}">
                <a16:creationId xmlns:a16="http://schemas.microsoft.com/office/drawing/2014/main" id="{B5D6BF77-D814-4CCF-21D1-6AC6D6CCF224}"/>
              </a:ext>
            </a:extLst>
          </p:cNvPr>
          <p:cNvSpPr>
            <a:spLocks noGrp="1"/>
          </p:cNvSpPr>
          <p:nvPr>
            <p:ph idx="1"/>
          </p:nvPr>
        </p:nvSpPr>
        <p:spPr/>
        <p:txBody>
          <a:bodyPr vert="horz" lIns="91440" tIns="45720" rIns="91440" bIns="45720" rtlCol="0" anchor="t">
            <a:normAutofit/>
          </a:bodyPr>
          <a:lstStyle/>
          <a:p>
            <a:r>
              <a:rPr lang="de-DE"/>
              <a:t>Sound</a:t>
            </a:r>
          </a:p>
          <a:p>
            <a:pPr lvl="1"/>
            <a:r>
              <a:rPr lang="de-DE" sz="1800" err="1"/>
              <a:t>Mechanical</a:t>
            </a:r>
            <a:r>
              <a:rPr lang="de-DE" sz="1800"/>
              <a:t> </a:t>
            </a:r>
            <a:r>
              <a:rPr lang="de-DE" sz="1800" err="1"/>
              <a:t>waves</a:t>
            </a:r>
            <a:r>
              <a:rPr lang="de-DE" sz="1800"/>
              <a:t> </a:t>
            </a:r>
          </a:p>
          <a:p>
            <a:pPr lvl="1"/>
            <a:r>
              <a:rPr lang="de-DE" sz="1800" err="1"/>
              <a:t>Physically</a:t>
            </a:r>
            <a:r>
              <a:rPr lang="de-DE" sz="1800"/>
              <a:t>: </a:t>
            </a:r>
            <a:r>
              <a:rPr lang="de-DE" sz="1800" err="1"/>
              <a:t>air</a:t>
            </a:r>
            <a:r>
              <a:rPr lang="de-DE" sz="1800"/>
              <a:t> </a:t>
            </a:r>
            <a:r>
              <a:rPr lang="de-DE" sz="1800" err="1"/>
              <a:t>pressure</a:t>
            </a:r>
            <a:r>
              <a:rPr lang="de-DE" sz="1800"/>
              <a:t> </a:t>
            </a:r>
            <a:r>
              <a:rPr lang="de-DE" sz="1800" err="1"/>
              <a:t>fluctuations</a:t>
            </a:r>
            <a:endParaRPr lang="de-DE" sz="1800"/>
          </a:p>
          <a:p>
            <a:pPr lvl="1"/>
            <a:r>
              <a:rPr lang="de-DE" sz="1800" err="1"/>
              <a:t>Frequency</a:t>
            </a:r>
            <a:r>
              <a:rPr lang="de-DE" sz="1800"/>
              <a:t>: </a:t>
            </a:r>
            <a:r>
              <a:rPr lang="de-DE" sz="1800" err="1"/>
              <a:t>number</a:t>
            </a:r>
            <a:r>
              <a:rPr lang="de-DE" sz="1800"/>
              <a:t> </a:t>
            </a:r>
            <a:r>
              <a:rPr lang="de-DE" sz="1800" err="1"/>
              <a:t>of</a:t>
            </a:r>
            <a:r>
              <a:rPr lang="de-DE" sz="1800"/>
              <a:t> </a:t>
            </a:r>
            <a:r>
              <a:rPr lang="de-DE" sz="1800" err="1"/>
              <a:t>oscillations</a:t>
            </a:r>
            <a:r>
              <a:rPr lang="de-DE" sz="1800"/>
              <a:t> per </a:t>
            </a:r>
            <a:r>
              <a:rPr lang="de-DE" sz="1800" err="1"/>
              <a:t>second</a:t>
            </a:r>
            <a:r>
              <a:rPr lang="de-DE" sz="1800"/>
              <a:t>  </a:t>
            </a:r>
            <a:r>
              <a:rPr lang="de-DE" sz="1800">
                <a:sym typeface="Wingdings" panose="05000000000000000000" pitchFamily="2" charset="2"/>
              </a:rPr>
              <a:t> Hz</a:t>
            </a:r>
            <a:endParaRPr lang="de-DE" sz="1800"/>
          </a:p>
          <a:p>
            <a:pPr lvl="1"/>
            <a:r>
              <a:rPr lang="de-DE" sz="1800">
                <a:sym typeface="Wingdings" panose="05000000000000000000" pitchFamily="2" charset="2"/>
              </a:rPr>
              <a:t>Sound </a:t>
            </a:r>
            <a:r>
              <a:rPr lang="de-DE" sz="1800" err="1">
                <a:sym typeface="Wingdings" panose="05000000000000000000" pitchFamily="2" charset="2"/>
              </a:rPr>
              <a:t>level</a:t>
            </a:r>
            <a:r>
              <a:rPr lang="de-DE" sz="1800">
                <a:sym typeface="Wingdings" panose="05000000000000000000" pitchFamily="2" charset="2"/>
              </a:rPr>
              <a:t>: </a:t>
            </a:r>
            <a:r>
              <a:rPr lang="de-DE" sz="1800" err="1">
                <a:sym typeface="Wingdings" panose="05000000000000000000" pitchFamily="2" charset="2"/>
              </a:rPr>
              <a:t>height</a:t>
            </a:r>
            <a:r>
              <a:rPr lang="de-DE" sz="1800">
                <a:sym typeface="Wingdings" panose="05000000000000000000" pitchFamily="2" charset="2"/>
              </a:rPr>
              <a:t> </a:t>
            </a:r>
            <a:r>
              <a:rPr lang="de-DE" sz="1800" err="1">
                <a:sym typeface="Wingdings" panose="05000000000000000000" pitchFamily="2" charset="2"/>
              </a:rPr>
              <a:t>of</a:t>
            </a:r>
            <a:r>
              <a:rPr lang="de-DE" sz="1800">
                <a:sym typeface="Wingdings" panose="05000000000000000000" pitchFamily="2" charset="2"/>
              </a:rPr>
              <a:t> </a:t>
            </a:r>
            <a:r>
              <a:rPr lang="de-DE" sz="1800" err="1">
                <a:sym typeface="Wingdings" panose="05000000000000000000" pitchFamily="2" charset="2"/>
              </a:rPr>
              <a:t>air</a:t>
            </a:r>
            <a:r>
              <a:rPr lang="de-DE" sz="1800">
                <a:sym typeface="Wingdings" panose="05000000000000000000" pitchFamily="2" charset="2"/>
              </a:rPr>
              <a:t> </a:t>
            </a:r>
            <a:r>
              <a:rPr lang="de-DE" sz="1800" err="1">
                <a:sym typeface="Wingdings" panose="05000000000000000000" pitchFamily="2" charset="2"/>
              </a:rPr>
              <a:t>pressure</a:t>
            </a:r>
            <a:r>
              <a:rPr lang="de-DE" sz="1800">
                <a:sym typeface="Wingdings" panose="05000000000000000000" pitchFamily="2" charset="2"/>
              </a:rPr>
              <a:t> </a:t>
            </a:r>
            <a:r>
              <a:rPr lang="de-DE" sz="1800" err="1">
                <a:sym typeface="Wingdings" panose="05000000000000000000" pitchFamily="2" charset="2"/>
              </a:rPr>
              <a:t>fluctuations</a:t>
            </a:r>
            <a:r>
              <a:rPr lang="de-DE" sz="1800">
                <a:sym typeface="Wingdings" panose="05000000000000000000" pitchFamily="2" charset="2"/>
              </a:rPr>
              <a:t>   dB</a:t>
            </a:r>
            <a:endParaRPr lang="de-DE" sz="1800"/>
          </a:p>
          <a:p>
            <a:pPr lvl="1"/>
            <a:endParaRPr lang="de-DE"/>
          </a:p>
        </p:txBody>
      </p:sp>
      <p:sp>
        <p:nvSpPr>
          <p:cNvPr id="4" name="Datumsplatzhalter 3">
            <a:extLst>
              <a:ext uri="{FF2B5EF4-FFF2-40B4-BE49-F238E27FC236}">
                <a16:creationId xmlns:a16="http://schemas.microsoft.com/office/drawing/2014/main" id="{A5CE85B9-F16F-4F60-129F-4CC66BE7928E}"/>
              </a:ext>
            </a:extLst>
          </p:cNvPr>
          <p:cNvSpPr>
            <a:spLocks noGrp="1"/>
          </p:cNvSpPr>
          <p:nvPr>
            <p:ph type="dt" sz="half" idx="10"/>
          </p:nvPr>
        </p:nvSpPr>
        <p:spPr/>
        <p:txBody>
          <a:bodyPr/>
          <a:lstStyle/>
          <a:p>
            <a:r>
              <a:rPr lang="de-DE"/>
              <a:t> Bonn 27-28.11.2023</a:t>
            </a:r>
            <a:endParaRPr lang="en-US"/>
          </a:p>
        </p:txBody>
      </p:sp>
      <p:sp>
        <p:nvSpPr>
          <p:cNvPr id="5" name="Fußzeilenplatzhalter 4">
            <a:extLst>
              <a:ext uri="{FF2B5EF4-FFF2-40B4-BE49-F238E27FC236}">
                <a16:creationId xmlns:a16="http://schemas.microsoft.com/office/drawing/2014/main" id="{E43366BD-FACB-5848-47C4-C017EC19AA39}"/>
              </a:ext>
            </a:extLst>
          </p:cNvPr>
          <p:cNvSpPr>
            <a:spLocks noGrp="1"/>
          </p:cNvSpPr>
          <p:nvPr>
            <p:ph type="ftr" sz="quarter" idx="11"/>
          </p:nvPr>
        </p:nvSpPr>
        <p:spPr/>
        <p:txBody>
          <a:bodyPr/>
          <a:lstStyle/>
          <a:p>
            <a:r>
              <a:rPr lang="en-US"/>
              <a:t>Team ARESONUS – Hochschule </a:t>
            </a:r>
            <a:r>
              <a:rPr lang="en-US" err="1"/>
              <a:t>Nordhausen</a:t>
            </a:r>
            <a:r>
              <a:rPr lang="en-US"/>
              <a:t> </a:t>
            </a:r>
          </a:p>
        </p:txBody>
      </p:sp>
      <p:sp>
        <p:nvSpPr>
          <p:cNvPr id="6" name="Foliennummernplatzhalter 5">
            <a:extLst>
              <a:ext uri="{FF2B5EF4-FFF2-40B4-BE49-F238E27FC236}">
                <a16:creationId xmlns:a16="http://schemas.microsoft.com/office/drawing/2014/main" id="{A90ED78B-0510-2531-F20F-FFFA45934CF9}"/>
              </a:ext>
            </a:extLst>
          </p:cNvPr>
          <p:cNvSpPr>
            <a:spLocks noGrp="1"/>
          </p:cNvSpPr>
          <p:nvPr>
            <p:ph type="sldNum" sz="quarter" idx="12"/>
          </p:nvPr>
        </p:nvSpPr>
        <p:spPr/>
        <p:txBody>
          <a:bodyPr/>
          <a:lstStyle/>
          <a:p>
            <a:r>
              <a:rPr lang="en-US"/>
              <a:t>2</a:t>
            </a:r>
          </a:p>
        </p:txBody>
      </p:sp>
    </p:spTree>
    <p:extLst>
      <p:ext uri="{BB962C8B-B14F-4D97-AF65-F5344CB8AC3E}">
        <p14:creationId xmlns:p14="http://schemas.microsoft.com/office/powerpoint/2010/main" val="1682603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06769F-293D-BF41-D7A2-552A7E39B078}"/>
              </a:ext>
            </a:extLst>
          </p:cNvPr>
          <p:cNvSpPr>
            <a:spLocks noGrp="1"/>
          </p:cNvSpPr>
          <p:nvPr>
            <p:ph type="title"/>
          </p:nvPr>
        </p:nvSpPr>
        <p:spPr/>
        <p:txBody>
          <a:bodyPr>
            <a:normAutofit/>
          </a:bodyPr>
          <a:lstStyle/>
          <a:p>
            <a:r>
              <a:rPr lang="de-DE" sz="3200"/>
              <a:t>2. Scientific </a:t>
            </a:r>
            <a:r>
              <a:rPr lang="de-DE" sz="3200" err="1"/>
              <a:t>background</a:t>
            </a:r>
            <a:br>
              <a:rPr lang="de-DE" sz="3200"/>
            </a:br>
            <a:r>
              <a:rPr lang="de-DE" sz="3200"/>
              <a:t>2.2 Infrasound</a:t>
            </a:r>
          </a:p>
        </p:txBody>
      </p:sp>
      <p:sp>
        <p:nvSpPr>
          <p:cNvPr id="3" name="Inhaltsplatzhalter 2">
            <a:extLst>
              <a:ext uri="{FF2B5EF4-FFF2-40B4-BE49-F238E27FC236}">
                <a16:creationId xmlns:a16="http://schemas.microsoft.com/office/drawing/2014/main" id="{2438897D-CF65-3460-58F0-0F324B0597DC}"/>
              </a:ext>
            </a:extLst>
          </p:cNvPr>
          <p:cNvSpPr>
            <a:spLocks noGrp="1"/>
          </p:cNvSpPr>
          <p:nvPr>
            <p:ph idx="1"/>
          </p:nvPr>
        </p:nvSpPr>
        <p:spPr/>
        <p:txBody>
          <a:bodyPr vert="horz" lIns="91440" tIns="45720" rIns="91440" bIns="45720" rtlCol="0" anchor="t">
            <a:normAutofit/>
          </a:bodyPr>
          <a:lstStyle/>
          <a:p>
            <a:r>
              <a:rPr lang="de-DE"/>
              <a:t>Infrasound </a:t>
            </a:r>
          </a:p>
          <a:p>
            <a:pPr lvl="1"/>
            <a:r>
              <a:rPr lang="de-DE" sz="1800"/>
              <a:t>Frequenz &lt; 20 Hz</a:t>
            </a:r>
          </a:p>
          <a:p>
            <a:pPr lvl="1"/>
            <a:r>
              <a:rPr lang="de-DE" sz="1800"/>
              <a:t>Large </a:t>
            </a:r>
            <a:r>
              <a:rPr lang="de-DE" sz="1800" err="1"/>
              <a:t>wavelength</a:t>
            </a:r>
            <a:r>
              <a:rPr lang="de-DE" sz="1800"/>
              <a:t> </a:t>
            </a:r>
          </a:p>
          <a:p>
            <a:pPr lvl="1"/>
            <a:r>
              <a:rPr lang="de-DE" sz="1800" err="1"/>
              <a:t>Attenuate</a:t>
            </a:r>
            <a:r>
              <a:rPr lang="de-DE" sz="1800"/>
              <a:t> </a:t>
            </a:r>
            <a:r>
              <a:rPr lang="de-DE" sz="1800" err="1"/>
              <a:t>less</a:t>
            </a:r>
            <a:r>
              <a:rPr lang="de-DE" sz="1800"/>
              <a:t>  </a:t>
            </a:r>
            <a:r>
              <a:rPr lang="de-DE" sz="1800">
                <a:sym typeface="Wingdings" panose="05000000000000000000" pitchFamily="2" charset="2"/>
              </a:rPr>
              <a:t> </a:t>
            </a:r>
            <a:r>
              <a:rPr lang="de-DE" sz="1800" err="1">
                <a:sym typeface="Wingdings" panose="05000000000000000000" pitchFamily="2" charset="2"/>
              </a:rPr>
              <a:t>travels</a:t>
            </a:r>
            <a:r>
              <a:rPr lang="de-DE" sz="1800">
                <a:sym typeface="Wingdings" panose="05000000000000000000" pitchFamily="2" charset="2"/>
              </a:rPr>
              <a:t> </a:t>
            </a:r>
            <a:r>
              <a:rPr lang="de-DE" sz="1800" err="1">
                <a:sym typeface="Wingdings" panose="05000000000000000000" pitchFamily="2" charset="2"/>
              </a:rPr>
              <a:t>further</a:t>
            </a:r>
            <a:endParaRPr lang="de-DE" sz="1800"/>
          </a:p>
        </p:txBody>
      </p:sp>
      <p:sp>
        <p:nvSpPr>
          <p:cNvPr id="4" name="Datumsplatzhalter 3">
            <a:extLst>
              <a:ext uri="{FF2B5EF4-FFF2-40B4-BE49-F238E27FC236}">
                <a16:creationId xmlns:a16="http://schemas.microsoft.com/office/drawing/2014/main" id="{0229FEC9-61B5-B30C-7ACC-8227DC838723}"/>
              </a:ext>
            </a:extLst>
          </p:cNvPr>
          <p:cNvSpPr>
            <a:spLocks noGrp="1"/>
          </p:cNvSpPr>
          <p:nvPr>
            <p:ph type="dt" sz="half" idx="10"/>
          </p:nvPr>
        </p:nvSpPr>
        <p:spPr/>
        <p:txBody>
          <a:bodyPr/>
          <a:lstStyle/>
          <a:p>
            <a:r>
              <a:rPr lang="de-DE"/>
              <a:t> Bonn 27-28.11.2023</a:t>
            </a:r>
            <a:endParaRPr lang="en-US"/>
          </a:p>
        </p:txBody>
      </p:sp>
      <p:sp>
        <p:nvSpPr>
          <p:cNvPr id="5" name="Fußzeilenplatzhalter 4">
            <a:extLst>
              <a:ext uri="{FF2B5EF4-FFF2-40B4-BE49-F238E27FC236}">
                <a16:creationId xmlns:a16="http://schemas.microsoft.com/office/drawing/2014/main" id="{DEF2A38D-CC89-45DD-DDD7-3E394AA39DDA}"/>
              </a:ext>
            </a:extLst>
          </p:cNvPr>
          <p:cNvSpPr>
            <a:spLocks noGrp="1"/>
          </p:cNvSpPr>
          <p:nvPr>
            <p:ph type="ftr" sz="quarter" idx="11"/>
          </p:nvPr>
        </p:nvSpPr>
        <p:spPr/>
        <p:txBody>
          <a:bodyPr/>
          <a:lstStyle/>
          <a:p>
            <a:r>
              <a:rPr lang="en-US"/>
              <a:t>Team ARESONUS – Hochschule </a:t>
            </a:r>
            <a:r>
              <a:rPr lang="en-US" err="1"/>
              <a:t>Nordhausen</a:t>
            </a:r>
            <a:r>
              <a:rPr lang="en-US"/>
              <a:t> </a:t>
            </a:r>
          </a:p>
        </p:txBody>
      </p:sp>
      <p:sp>
        <p:nvSpPr>
          <p:cNvPr id="6" name="Foliennummernplatzhalter 5">
            <a:extLst>
              <a:ext uri="{FF2B5EF4-FFF2-40B4-BE49-F238E27FC236}">
                <a16:creationId xmlns:a16="http://schemas.microsoft.com/office/drawing/2014/main" id="{3D8A7E6E-D3E3-272A-F14A-F85F40BE0CF0}"/>
              </a:ext>
            </a:extLst>
          </p:cNvPr>
          <p:cNvSpPr>
            <a:spLocks noGrp="1"/>
          </p:cNvSpPr>
          <p:nvPr>
            <p:ph type="sldNum" sz="quarter" idx="12"/>
          </p:nvPr>
        </p:nvSpPr>
        <p:spPr/>
        <p:txBody>
          <a:bodyPr/>
          <a:lstStyle/>
          <a:p>
            <a:r>
              <a:rPr lang="en-US"/>
              <a:t>3</a:t>
            </a:r>
          </a:p>
        </p:txBody>
      </p:sp>
    </p:spTree>
    <p:extLst>
      <p:ext uri="{BB962C8B-B14F-4D97-AF65-F5344CB8AC3E}">
        <p14:creationId xmlns:p14="http://schemas.microsoft.com/office/powerpoint/2010/main" val="301124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ussdiagramm: Alternativer Prozess 13">
            <a:extLst>
              <a:ext uri="{FF2B5EF4-FFF2-40B4-BE49-F238E27FC236}">
                <a16:creationId xmlns:a16="http://schemas.microsoft.com/office/drawing/2014/main" id="{061DAD34-1C0F-4DA5-9E58-2EA01A912B3A}"/>
              </a:ext>
            </a:extLst>
          </p:cNvPr>
          <p:cNvSpPr/>
          <p:nvPr/>
        </p:nvSpPr>
        <p:spPr>
          <a:xfrm>
            <a:off x="4714101" y="2187131"/>
            <a:ext cx="4138940" cy="2691196"/>
          </a:xfrm>
          <a:prstGeom prst="flowChartAlternateProcess">
            <a:avLst/>
          </a:prstGeom>
          <a:solidFill>
            <a:schemeClr val="bg1"/>
          </a:solidFill>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3" name="Flussdiagramm: Alternativer Prozess 12">
            <a:extLst>
              <a:ext uri="{FF2B5EF4-FFF2-40B4-BE49-F238E27FC236}">
                <a16:creationId xmlns:a16="http://schemas.microsoft.com/office/drawing/2014/main" id="{F5023F14-7B71-4EC2-9254-DA5CBD89D35C}"/>
              </a:ext>
            </a:extLst>
          </p:cNvPr>
          <p:cNvSpPr/>
          <p:nvPr/>
        </p:nvSpPr>
        <p:spPr>
          <a:xfrm>
            <a:off x="251047" y="2187131"/>
            <a:ext cx="4138940" cy="2691196"/>
          </a:xfrm>
          <a:prstGeom prst="flowChartAlternateProcess">
            <a:avLst/>
          </a:prstGeom>
          <a:solidFill>
            <a:schemeClr val="bg1"/>
          </a:solidFill>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2" name="Titel 1">
            <a:extLst>
              <a:ext uri="{FF2B5EF4-FFF2-40B4-BE49-F238E27FC236}">
                <a16:creationId xmlns:a16="http://schemas.microsoft.com/office/drawing/2014/main" id="{D5FA3199-4BE5-C47A-1BFF-CCC3D292A254}"/>
              </a:ext>
            </a:extLst>
          </p:cNvPr>
          <p:cNvSpPr>
            <a:spLocks noGrp="1"/>
          </p:cNvSpPr>
          <p:nvPr>
            <p:ph type="title"/>
          </p:nvPr>
        </p:nvSpPr>
        <p:spPr/>
        <p:txBody>
          <a:bodyPr>
            <a:normAutofit/>
          </a:bodyPr>
          <a:lstStyle/>
          <a:p>
            <a:r>
              <a:rPr lang="de-DE" sz="3200"/>
              <a:t>2. Scientific </a:t>
            </a:r>
            <a:r>
              <a:rPr lang="de-DE" sz="3200" err="1"/>
              <a:t>background</a:t>
            </a:r>
            <a:br>
              <a:rPr lang="de-DE" sz="3200"/>
            </a:br>
            <a:r>
              <a:rPr lang="de-DE" sz="3200"/>
              <a:t>2.3 Infrasound </a:t>
            </a:r>
            <a:r>
              <a:rPr lang="de-DE" sz="3200" err="1"/>
              <a:t>sources</a:t>
            </a:r>
            <a:endParaRPr lang="de-DE" sz="3200"/>
          </a:p>
        </p:txBody>
      </p:sp>
      <p:sp>
        <p:nvSpPr>
          <p:cNvPr id="3" name="Textplatzhalter 2">
            <a:extLst>
              <a:ext uri="{FF2B5EF4-FFF2-40B4-BE49-F238E27FC236}">
                <a16:creationId xmlns:a16="http://schemas.microsoft.com/office/drawing/2014/main" id="{4BD2278F-D0C5-C075-1D32-72909176B771}"/>
              </a:ext>
            </a:extLst>
          </p:cNvPr>
          <p:cNvSpPr>
            <a:spLocks noGrp="1"/>
          </p:cNvSpPr>
          <p:nvPr>
            <p:ph type="body" idx="1"/>
          </p:nvPr>
        </p:nvSpPr>
        <p:spPr/>
        <p:txBody>
          <a:bodyPr/>
          <a:lstStyle/>
          <a:p>
            <a:r>
              <a:rPr lang="de-DE" err="1"/>
              <a:t>natural</a:t>
            </a:r>
            <a:endParaRPr lang="de-DE"/>
          </a:p>
        </p:txBody>
      </p:sp>
      <p:sp>
        <p:nvSpPr>
          <p:cNvPr id="4" name="Inhaltsplatzhalter 3">
            <a:extLst>
              <a:ext uri="{FF2B5EF4-FFF2-40B4-BE49-F238E27FC236}">
                <a16:creationId xmlns:a16="http://schemas.microsoft.com/office/drawing/2014/main" id="{A6E6537D-7B13-DADD-3343-ADC7D584F3BF}"/>
              </a:ext>
            </a:extLst>
          </p:cNvPr>
          <p:cNvSpPr>
            <a:spLocks noGrp="1"/>
          </p:cNvSpPr>
          <p:nvPr>
            <p:ph sz="half" idx="2"/>
          </p:nvPr>
        </p:nvSpPr>
        <p:spPr/>
        <p:txBody>
          <a:bodyPr/>
          <a:lstStyle/>
          <a:p>
            <a:r>
              <a:rPr lang="de-DE"/>
              <a:t>Geological </a:t>
            </a:r>
            <a:r>
              <a:rPr lang="de-DE" err="1"/>
              <a:t>activity</a:t>
            </a:r>
            <a:endParaRPr lang="de-DE"/>
          </a:p>
          <a:p>
            <a:r>
              <a:rPr lang="de-DE"/>
              <a:t>Waves</a:t>
            </a:r>
          </a:p>
          <a:p>
            <a:r>
              <a:rPr lang="de-DE" err="1"/>
              <a:t>Thunderstorms</a:t>
            </a:r>
            <a:endParaRPr lang="de-DE"/>
          </a:p>
        </p:txBody>
      </p:sp>
      <p:sp>
        <p:nvSpPr>
          <p:cNvPr id="5" name="Textplatzhalter 4">
            <a:extLst>
              <a:ext uri="{FF2B5EF4-FFF2-40B4-BE49-F238E27FC236}">
                <a16:creationId xmlns:a16="http://schemas.microsoft.com/office/drawing/2014/main" id="{81326C27-7E1E-64E7-B6AE-0C60043659BE}"/>
              </a:ext>
            </a:extLst>
          </p:cNvPr>
          <p:cNvSpPr>
            <a:spLocks noGrp="1"/>
          </p:cNvSpPr>
          <p:nvPr>
            <p:ph type="body" sz="quarter" idx="3"/>
          </p:nvPr>
        </p:nvSpPr>
        <p:spPr/>
        <p:txBody>
          <a:bodyPr/>
          <a:lstStyle/>
          <a:p>
            <a:r>
              <a:rPr lang="de-DE" err="1"/>
              <a:t>artifical</a:t>
            </a:r>
            <a:endParaRPr lang="de-DE"/>
          </a:p>
        </p:txBody>
      </p:sp>
      <p:sp>
        <p:nvSpPr>
          <p:cNvPr id="6" name="Inhaltsplatzhalter 5">
            <a:extLst>
              <a:ext uri="{FF2B5EF4-FFF2-40B4-BE49-F238E27FC236}">
                <a16:creationId xmlns:a16="http://schemas.microsoft.com/office/drawing/2014/main" id="{6C0786A5-9EF3-62CE-6D1A-B8D2730E3657}"/>
              </a:ext>
            </a:extLst>
          </p:cNvPr>
          <p:cNvSpPr>
            <a:spLocks noGrp="1"/>
          </p:cNvSpPr>
          <p:nvPr>
            <p:ph sz="quarter" idx="4"/>
          </p:nvPr>
        </p:nvSpPr>
        <p:spPr>
          <a:xfrm>
            <a:off x="5109152" y="2737245"/>
            <a:ext cx="4185617" cy="3304117"/>
          </a:xfrm>
        </p:spPr>
        <p:txBody>
          <a:bodyPr/>
          <a:lstStyle/>
          <a:p>
            <a:r>
              <a:rPr lang="de-DE"/>
              <a:t>Traffic </a:t>
            </a:r>
          </a:p>
          <a:p>
            <a:r>
              <a:rPr lang="de-DE"/>
              <a:t>Air </a:t>
            </a:r>
            <a:r>
              <a:rPr lang="de-DE" err="1"/>
              <a:t>turbines</a:t>
            </a:r>
            <a:endParaRPr lang="de-DE"/>
          </a:p>
          <a:p>
            <a:r>
              <a:rPr lang="de-DE" err="1"/>
              <a:t>Blastings</a:t>
            </a:r>
            <a:r>
              <a:rPr lang="de-DE"/>
              <a:t> </a:t>
            </a:r>
          </a:p>
        </p:txBody>
      </p:sp>
      <p:sp>
        <p:nvSpPr>
          <p:cNvPr id="7" name="Datumsplatzhalter 6">
            <a:extLst>
              <a:ext uri="{FF2B5EF4-FFF2-40B4-BE49-F238E27FC236}">
                <a16:creationId xmlns:a16="http://schemas.microsoft.com/office/drawing/2014/main" id="{36744792-28EF-0828-9344-6CF668871A87}"/>
              </a:ext>
            </a:extLst>
          </p:cNvPr>
          <p:cNvSpPr>
            <a:spLocks noGrp="1"/>
          </p:cNvSpPr>
          <p:nvPr>
            <p:ph type="dt" sz="half" idx="10"/>
          </p:nvPr>
        </p:nvSpPr>
        <p:spPr/>
        <p:txBody>
          <a:bodyPr/>
          <a:lstStyle/>
          <a:p>
            <a:r>
              <a:rPr lang="de-DE"/>
              <a:t> Bonn 27-28.11.2023</a:t>
            </a:r>
            <a:endParaRPr lang="en-US"/>
          </a:p>
        </p:txBody>
      </p:sp>
      <p:sp>
        <p:nvSpPr>
          <p:cNvPr id="8" name="Fußzeilenplatzhalter 7">
            <a:extLst>
              <a:ext uri="{FF2B5EF4-FFF2-40B4-BE49-F238E27FC236}">
                <a16:creationId xmlns:a16="http://schemas.microsoft.com/office/drawing/2014/main" id="{3719F005-BEFE-371A-8B05-F42A64DF6AF1}"/>
              </a:ext>
            </a:extLst>
          </p:cNvPr>
          <p:cNvSpPr>
            <a:spLocks noGrp="1"/>
          </p:cNvSpPr>
          <p:nvPr>
            <p:ph type="ftr" sz="quarter" idx="11"/>
          </p:nvPr>
        </p:nvSpPr>
        <p:spPr/>
        <p:txBody>
          <a:bodyPr/>
          <a:lstStyle/>
          <a:p>
            <a:r>
              <a:rPr lang="en-US"/>
              <a:t>Team ARESONUS – Hochschule </a:t>
            </a:r>
            <a:r>
              <a:rPr lang="en-US" err="1"/>
              <a:t>Nordhausen</a:t>
            </a:r>
            <a:r>
              <a:rPr lang="en-US"/>
              <a:t> </a:t>
            </a:r>
          </a:p>
        </p:txBody>
      </p:sp>
      <p:sp>
        <p:nvSpPr>
          <p:cNvPr id="9" name="Foliennummernplatzhalter 8">
            <a:extLst>
              <a:ext uri="{FF2B5EF4-FFF2-40B4-BE49-F238E27FC236}">
                <a16:creationId xmlns:a16="http://schemas.microsoft.com/office/drawing/2014/main" id="{696023D6-08EC-23E4-AFB6-58B6AAFDB5FE}"/>
              </a:ext>
            </a:extLst>
          </p:cNvPr>
          <p:cNvSpPr>
            <a:spLocks noGrp="1"/>
          </p:cNvSpPr>
          <p:nvPr>
            <p:ph type="sldNum" sz="quarter" idx="12"/>
          </p:nvPr>
        </p:nvSpPr>
        <p:spPr/>
        <p:txBody>
          <a:bodyPr/>
          <a:lstStyle/>
          <a:p>
            <a:r>
              <a:rPr lang="en-US"/>
              <a:t>4</a:t>
            </a:r>
          </a:p>
        </p:txBody>
      </p:sp>
    </p:spTree>
    <p:extLst>
      <p:ext uri="{BB962C8B-B14F-4D97-AF65-F5344CB8AC3E}">
        <p14:creationId xmlns:p14="http://schemas.microsoft.com/office/powerpoint/2010/main" val="1447705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25A982-EE24-6119-20B2-57F3A7241449}"/>
              </a:ext>
            </a:extLst>
          </p:cNvPr>
          <p:cNvSpPr>
            <a:spLocks noGrp="1"/>
          </p:cNvSpPr>
          <p:nvPr>
            <p:ph type="title"/>
          </p:nvPr>
        </p:nvSpPr>
        <p:spPr/>
        <p:txBody>
          <a:bodyPr>
            <a:normAutofit fontScale="90000"/>
          </a:bodyPr>
          <a:lstStyle/>
          <a:p>
            <a:r>
              <a:rPr lang="de-DE" dirty="0"/>
              <a:t>2. Scientific </a:t>
            </a:r>
            <a:r>
              <a:rPr lang="de-DE" dirty="0" err="1"/>
              <a:t>background</a:t>
            </a:r>
            <a:br>
              <a:rPr lang="de-DE" dirty="0"/>
            </a:br>
            <a:r>
              <a:rPr lang="de-DE" dirty="0"/>
              <a:t>2.4 ELFI (</a:t>
            </a:r>
            <a:r>
              <a:rPr lang="en-US" dirty="0"/>
              <a:t>Extremely Low Frequency and IMU)</a:t>
            </a:r>
            <a:endParaRPr lang="de-DE" dirty="0"/>
          </a:p>
        </p:txBody>
      </p:sp>
      <p:sp>
        <p:nvSpPr>
          <p:cNvPr id="3" name="Inhaltsplatzhalter 2">
            <a:extLst>
              <a:ext uri="{FF2B5EF4-FFF2-40B4-BE49-F238E27FC236}">
                <a16:creationId xmlns:a16="http://schemas.microsoft.com/office/drawing/2014/main" id="{00F2EA8C-C038-7018-B11C-6BC36281944D}"/>
              </a:ext>
            </a:extLst>
          </p:cNvPr>
          <p:cNvSpPr>
            <a:spLocks noGrp="1"/>
          </p:cNvSpPr>
          <p:nvPr>
            <p:ph idx="1"/>
          </p:nvPr>
        </p:nvSpPr>
        <p:spPr/>
        <p:txBody>
          <a:bodyPr vert="horz" lIns="91440" tIns="45720" rIns="91440" bIns="45720" rtlCol="0" anchor="t">
            <a:normAutofit/>
          </a:bodyPr>
          <a:lstStyle/>
          <a:p>
            <a:r>
              <a:rPr lang="de-DE" err="1"/>
              <a:t>Aim</a:t>
            </a:r>
            <a:r>
              <a:rPr lang="de-DE"/>
              <a:t>: </a:t>
            </a:r>
            <a:r>
              <a:rPr lang="de-DE" err="1"/>
              <a:t>evolve</a:t>
            </a:r>
            <a:r>
              <a:rPr lang="de-DE"/>
              <a:t> a </a:t>
            </a:r>
            <a:r>
              <a:rPr lang="de-DE" err="1"/>
              <a:t>system</a:t>
            </a:r>
            <a:r>
              <a:rPr lang="de-DE"/>
              <a:t> </a:t>
            </a:r>
            <a:r>
              <a:rPr lang="de-DE" err="1"/>
              <a:t>for</a:t>
            </a:r>
            <a:r>
              <a:rPr lang="de-DE"/>
              <a:t> non-</a:t>
            </a:r>
            <a:r>
              <a:rPr lang="de-DE" err="1"/>
              <a:t>stationary</a:t>
            </a:r>
            <a:r>
              <a:rPr lang="de-DE"/>
              <a:t> </a:t>
            </a:r>
            <a:r>
              <a:rPr lang="de-DE" err="1"/>
              <a:t>measurement</a:t>
            </a:r>
            <a:r>
              <a:rPr lang="de-DE"/>
              <a:t> </a:t>
            </a:r>
            <a:r>
              <a:rPr lang="de-DE" err="1"/>
              <a:t>of</a:t>
            </a:r>
            <a:r>
              <a:rPr lang="de-DE"/>
              <a:t> </a:t>
            </a:r>
            <a:r>
              <a:rPr lang="de-DE" err="1"/>
              <a:t>electromagnetic</a:t>
            </a:r>
            <a:r>
              <a:rPr lang="de-DE"/>
              <a:t> </a:t>
            </a:r>
            <a:r>
              <a:rPr lang="de-DE" err="1"/>
              <a:t>waves</a:t>
            </a:r>
            <a:r>
              <a:rPr lang="de-DE"/>
              <a:t> in </a:t>
            </a:r>
            <a:r>
              <a:rPr lang="de-DE" err="1"/>
              <a:t>low</a:t>
            </a:r>
            <a:r>
              <a:rPr lang="de-DE"/>
              <a:t> </a:t>
            </a:r>
            <a:r>
              <a:rPr lang="de-DE" err="1"/>
              <a:t>frequency</a:t>
            </a:r>
            <a:endParaRPr lang="de-DE"/>
          </a:p>
          <a:p>
            <a:r>
              <a:rPr lang="de-DE"/>
              <a:t>Goal: </a:t>
            </a:r>
            <a:r>
              <a:rPr lang="de-DE" err="1"/>
              <a:t>Measuring</a:t>
            </a:r>
            <a:r>
              <a:rPr lang="de-DE"/>
              <a:t> Schumann </a:t>
            </a:r>
            <a:r>
              <a:rPr lang="de-DE" err="1"/>
              <a:t>resonance</a:t>
            </a:r>
            <a:r>
              <a:rPr lang="de-DE"/>
              <a:t> 7 Hz</a:t>
            </a:r>
          </a:p>
          <a:p>
            <a:r>
              <a:rPr lang="de-DE"/>
              <a:t>System: </a:t>
            </a:r>
            <a:r>
              <a:rPr lang="de-DE" err="1"/>
              <a:t>magnetic</a:t>
            </a:r>
            <a:r>
              <a:rPr lang="de-DE"/>
              <a:t> loop </a:t>
            </a:r>
            <a:r>
              <a:rPr lang="de-DE" err="1"/>
              <a:t>antenna</a:t>
            </a:r>
            <a:endParaRPr lang="de-DE"/>
          </a:p>
          <a:p>
            <a:r>
              <a:rPr lang="de-DE"/>
              <a:t>Problem: </a:t>
            </a:r>
            <a:r>
              <a:rPr lang="de-DE" err="1">
                <a:ea typeface="+mn-lt"/>
                <a:cs typeface="+mn-lt"/>
              </a:rPr>
              <a:t>antenna</a:t>
            </a:r>
            <a:r>
              <a:rPr lang="de-DE">
                <a:ea typeface="+mn-lt"/>
                <a:cs typeface="+mn-lt"/>
              </a:rPr>
              <a:t> </a:t>
            </a:r>
            <a:r>
              <a:rPr lang="de-DE" err="1">
                <a:ea typeface="+mn-lt"/>
                <a:cs typeface="+mn-lt"/>
              </a:rPr>
              <a:t>swung</a:t>
            </a:r>
            <a:r>
              <a:rPr lang="de-DE">
                <a:ea typeface="+mn-lt"/>
                <a:cs typeface="+mn-lt"/>
              </a:rPr>
              <a:t> in </a:t>
            </a:r>
            <a:r>
              <a:rPr lang="de-DE" err="1">
                <a:ea typeface="+mn-lt"/>
                <a:cs typeface="+mn-lt"/>
              </a:rPr>
              <a:t>magnetic</a:t>
            </a:r>
            <a:r>
              <a:rPr lang="de-DE">
                <a:ea typeface="+mn-lt"/>
                <a:cs typeface="+mn-lt"/>
              </a:rPr>
              <a:t> </a:t>
            </a:r>
            <a:r>
              <a:rPr lang="de-DE" err="1">
                <a:ea typeface="+mn-lt"/>
                <a:cs typeface="+mn-lt"/>
              </a:rPr>
              <a:t>field</a:t>
            </a:r>
            <a:r>
              <a:rPr lang="de-DE">
                <a:ea typeface="+mn-lt"/>
                <a:cs typeface="+mn-lt"/>
              </a:rPr>
              <a:t> </a:t>
            </a:r>
            <a:r>
              <a:rPr lang="de-DE" err="1">
                <a:ea typeface="+mn-lt"/>
                <a:cs typeface="+mn-lt"/>
              </a:rPr>
              <a:t>of</a:t>
            </a:r>
            <a:r>
              <a:rPr lang="de-DE">
                <a:ea typeface="+mn-lt"/>
                <a:cs typeface="+mn-lt"/>
              </a:rPr>
              <a:t> </a:t>
            </a:r>
            <a:r>
              <a:rPr lang="de-DE" err="1">
                <a:ea typeface="+mn-lt"/>
                <a:cs typeface="+mn-lt"/>
              </a:rPr>
              <a:t>earth</a:t>
            </a:r>
            <a:r>
              <a:rPr lang="de-DE">
                <a:ea typeface="+mn-lt"/>
                <a:cs typeface="+mn-lt"/>
              </a:rPr>
              <a:t> and </a:t>
            </a:r>
            <a:r>
              <a:rPr lang="de-DE" err="1">
                <a:ea typeface="+mn-lt"/>
                <a:cs typeface="+mn-lt"/>
              </a:rPr>
              <a:t>generated</a:t>
            </a:r>
            <a:r>
              <a:rPr lang="de-DE">
                <a:ea typeface="+mn-lt"/>
                <a:cs typeface="+mn-lt"/>
              </a:rPr>
              <a:t> strong </a:t>
            </a:r>
            <a:r>
              <a:rPr lang="de-DE" err="1">
                <a:ea typeface="+mn-lt"/>
                <a:cs typeface="+mn-lt"/>
              </a:rPr>
              <a:t>induction</a:t>
            </a:r>
            <a:r>
              <a:rPr lang="de-DE">
                <a:ea typeface="+mn-lt"/>
                <a:cs typeface="+mn-lt"/>
              </a:rPr>
              <a:t> </a:t>
            </a:r>
            <a:r>
              <a:rPr lang="de-DE" err="1">
                <a:ea typeface="+mn-lt"/>
                <a:cs typeface="+mn-lt"/>
              </a:rPr>
              <a:t>voltages</a:t>
            </a:r>
            <a:r>
              <a:rPr lang="de-DE">
                <a:ea typeface="+mn-lt"/>
                <a:cs typeface="+mn-lt"/>
              </a:rPr>
              <a:t> </a:t>
            </a:r>
          </a:p>
          <a:p>
            <a:pPr marL="0" indent="0">
              <a:buNone/>
            </a:pPr>
            <a:endParaRPr lang="de-DE"/>
          </a:p>
        </p:txBody>
      </p:sp>
      <p:sp>
        <p:nvSpPr>
          <p:cNvPr id="4" name="Datumsplatzhalter 3">
            <a:extLst>
              <a:ext uri="{FF2B5EF4-FFF2-40B4-BE49-F238E27FC236}">
                <a16:creationId xmlns:a16="http://schemas.microsoft.com/office/drawing/2014/main" id="{DEFA22E8-09B4-02F9-295E-B7B5DF1FC5E3}"/>
              </a:ext>
            </a:extLst>
          </p:cNvPr>
          <p:cNvSpPr>
            <a:spLocks noGrp="1"/>
          </p:cNvSpPr>
          <p:nvPr>
            <p:ph type="dt" sz="half" idx="10"/>
          </p:nvPr>
        </p:nvSpPr>
        <p:spPr/>
        <p:txBody>
          <a:bodyPr/>
          <a:lstStyle/>
          <a:p>
            <a:r>
              <a:rPr lang="de-DE"/>
              <a:t> Bonn 27-28.11.2023</a:t>
            </a:r>
            <a:endParaRPr lang="en-US"/>
          </a:p>
        </p:txBody>
      </p:sp>
      <p:sp>
        <p:nvSpPr>
          <p:cNvPr id="5" name="Fußzeilenplatzhalter 4">
            <a:extLst>
              <a:ext uri="{FF2B5EF4-FFF2-40B4-BE49-F238E27FC236}">
                <a16:creationId xmlns:a16="http://schemas.microsoft.com/office/drawing/2014/main" id="{58673713-6A24-6E1A-701B-F863F3C8607A}"/>
              </a:ext>
            </a:extLst>
          </p:cNvPr>
          <p:cNvSpPr>
            <a:spLocks noGrp="1"/>
          </p:cNvSpPr>
          <p:nvPr>
            <p:ph type="ftr" sz="quarter" idx="11"/>
          </p:nvPr>
        </p:nvSpPr>
        <p:spPr/>
        <p:txBody>
          <a:bodyPr/>
          <a:lstStyle/>
          <a:p>
            <a:r>
              <a:rPr lang="en-US"/>
              <a:t>Team ARESONUS – Hochschule </a:t>
            </a:r>
            <a:r>
              <a:rPr lang="en-US" err="1"/>
              <a:t>Nordhausen</a:t>
            </a:r>
            <a:r>
              <a:rPr lang="en-US"/>
              <a:t> </a:t>
            </a:r>
          </a:p>
        </p:txBody>
      </p:sp>
      <p:sp>
        <p:nvSpPr>
          <p:cNvPr id="6" name="Foliennummernplatzhalter 5">
            <a:extLst>
              <a:ext uri="{FF2B5EF4-FFF2-40B4-BE49-F238E27FC236}">
                <a16:creationId xmlns:a16="http://schemas.microsoft.com/office/drawing/2014/main" id="{C6FD7BA7-DCAC-21AE-569D-2C6140B77B41}"/>
              </a:ext>
            </a:extLst>
          </p:cNvPr>
          <p:cNvSpPr>
            <a:spLocks noGrp="1"/>
          </p:cNvSpPr>
          <p:nvPr>
            <p:ph type="sldNum" sz="quarter" idx="12"/>
          </p:nvPr>
        </p:nvSpPr>
        <p:spPr/>
        <p:txBody>
          <a:bodyPr/>
          <a:lstStyle/>
          <a:p>
            <a:r>
              <a:rPr lang="en-US"/>
              <a:t>5</a:t>
            </a:r>
          </a:p>
        </p:txBody>
      </p:sp>
    </p:spTree>
    <p:extLst>
      <p:ext uri="{BB962C8B-B14F-4D97-AF65-F5344CB8AC3E}">
        <p14:creationId xmlns:p14="http://schemas.microsoft.com/office/powerpoint/2010/main" val="3573146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3C392-F994-4AC4-AB8A-2084ABDE685E}"/>
              </a:ext>
            </a:extLst>
          </p:cNvPr>
          <p:cNvSpPr>
            <a:spLocks noGrp="1"/>
          </p:cNvSpPr>
          <p:nvPr>
            <p:ph type="title"/>
          </p:nvPr>
        </p:nvSpPr>
        <p:spPr/>
        <p:txBody>
          <a:bodyPr/>
          <a:lstStyle/>
          <a:p>
            <a:r>
              <a:rPr kumimoji="0" lang="de-DE" sz="3200" b="0" i="0" u="none" strike="noStrike" kern="1200" cap="none" spc="0" normalizeH="0" baseline="0" noProof="0" dirty="0">
                <a:ln>
                  <a:noFill/>
                </a:ln>
                <a:solidFill>
                  <a:prstClr val="black">
                    <a:lumMod val="95000"/>
                    <a:lumOff val="5000"/>
                  </a:prstClr>
                </a:solidFill>
                <a:effectLst/>
                <a:uLnTx/>
                <a:uFillTx/>
                <a:latin typeface="Trebuchet MS" panose="020B0603020202020204"/>
                <a:ea typeface="+mj-ea"/>
                <a:cs typeface="+mj-cs"/>
              </a:rPr>
              <a:t>2. Scientific </a:t>
            </a:r>
            <a:r>
              <a:rPr kumimoji="0" lang="de-DE" sz="3200" b="0" i="0" u="none" strike="noStrike" kern="1200" cap="none" spc="0" normalizeH="0" baseline="0" noProof="0" dirty="0" err="1">
                <a:ln>
                  <a:noFill/>
                </a:ln>
                <a:solidFill>
                  <a:prstClr val="black">
                    <a:lumMod val="95000"/>
                    <a:lumOff val="5000"/>
                  </a:prstClr>
                </a:solidFill>
                <a:effectLst/>
                <a:uLnTx/>
                <a:uFillTx/>
                <a:latin typeface="Trebuchet MS" panose="020B0603020202020204"/>
                <a:ea typeface="+mj-ea"/>
                <a:cs typeface="+mj-cs"/>
              </a:rPr>
              <a:t>background</a:t>
            </a:r>
            <a:br>
              <a:rPr kumimoji="0" lang="de-DE" sz="3200" b="0" i="0" u="none" strike="noStrike" kern="1200" cap="none" spc="0" normalizeH="0" baseline="0" noProof="0" dirty="0">
                <a:ln>
                  <a:noFill/>
                </a:ln>
                <a:solidFill>
                  <a:prstClr val="black">
                    <a:lumMod val="95000"/>
                    <a:lumOff val="5000"/>
                  </a:prstClr>
                </a:solidFill>
                <a:effectLst/>
                <a:uLnTx/>
                <a:uFillTx/>
                <a:latin typeface="Trebuchet MS" panose="020B0603020202020204"/>
                <a:ea typeface="+mj-ea"/>
                <a:cs typeface="+mj-cs"/>
              </a:rPr>
            </a:br>
            <a:r>
              <a:rPr kumimoji="0" lang="de-DE" sz="3200" b="0" i="0" u="none" strike="noStrike" kern="1200" cap="none" spc="0" normalizeH="0" baseline="0" noProof="0" dirty="0">
                <a:ln>
                  <a:noFill/>
                </a:ln>
                <a:solidFill>
                  <a:prstClr val="black">
                    <a:lumMod val="95000"/>
                    <a:lumOff val="5000"/>
                  </a:prstClr>
                </a:solidFill>
                <a:effectLst/>
                <a:uLnTx/>
                <a:uFillTx/>
                <a:latin typeface="Trebuchet MS" panose="020B0603020202020204"/>
                <a:ea typeface="+mj-ea"/>
                <a:cs typeface="+mj-cs"/>
              </a:rPr>
              <a:t>2.4 ELFI (</a:t>
            </a:r>
            <a:r>
              <a:rPr kumimoji="0" lang="en-US" sz="3200" b="0" i="0" u="none" strike="noStrike" kern="1200" cap="none" spc="0" normalizeH="0" baseline="0" noProof="0" dirty="0">
                <a:ln>
                  <a:noFill/>
                </a:ln>
                <a:solidFill>
                  <a:prstClr val="black">
                    <a:lumMod val="95000"/>
                    <a:lumOff val="5000"/>
                  </a:prstClr>
                </a:solidFill>
                <a:effectLst/>
                <a:uLnTx/>
                <a:uFillTx/>
                <a:latin typeface="Trebuchet MS" panose="020B0603020202020204"/>
                <a:ea typeface="+mj-ea"/>
                <a:cs typeface="+mj-cs"/>
              </a:rPr>
              <a:t>Extremely Low Frequency and IMU)</a:t>
            </a:r>
            <a:endParaRPr lang="de-DE" dirty="0"/>
          </a:p>
        </p:txBody>
      </p:sp>
      <p:sp>
        <p:nvSpPr>
          <p:cNvPr id="3" name="Inhaltsplatzhalter 2">
            <a:extLst>
              <a:ext uri="{FF2B5EF4-FFF2-40B4-BE49-F238E27FC236}">
                <a16:creationId xmlns:a16="http://schemas.microsoft.com/office/drawing/2014/main" id="{F535F7F0-8C5D-4C23-9389-464EA966B460}"/>
              </a:ext>
            </a:extLst>
          </p:cNvPr>
          <p:cNvSpPr>
            <a:spLocks noGrp="1"/>
          </p:cNvSpPr>
          <p:nvPr>
            <p:ph idx="1"/>
          </p:nvPr>
        </p:nvSpPr>
        <p:spPr/>
        <p:txBody>
          <a:bodyPr/>
          <a:lstStyle/>
          <a:p>
            <a:r>
              <a:rPr lang="de-DE" dirty="0"/>
              <a:t>[Diagramm]</a:t>
            </a:r>
          </a:p>
        </p:txBody>
      </p:sp>
      <p:sp>
        <p:nvSpPr>
          <p:cNvPr id="4" name="Datumsplatzhalter 3">
            <a:extLst>
              <a:ext uri="{FF2B5EF4-FFF2-40B4-BE49-F238E27FC236}">
                <a16:creationId xmlns:a16="http://schemas.microsoft.com/office/drawing/2014/main" id="{12BDCA6C-E09B-4F11-A530-3FD5459FB17D}"/>
              </a:ext>
            </a:extLst>
          </p:cNvPr>
          <p:cNvSpPr>
            <a:spLocks noGrp="1"/>
          </p:cNvSpPr>
          <p:nvPr>
            <p:ph type="dt" sz="half" idx="10"/>
          </p:nvPr>
        </p:nvSpPr>
        <p:spPr/>
        <p:txBody>
          <a:bodyPr/>
          <a:lstStyle/>
          <a:p>
            <a:r>
              <a:rPr lang="de-DE"/>
              <a:t> Bonn 27-28.11.2023</a:t>
            </a:r>
            <a:endParaRPr lang="en-US"/>
          </a:p>
        </p:txBody>
      </p:sp>
      <p:sp>
        <p:nvSpPr>
          <p:cNvPr id="5" name="Fußzeilenplatzhalter 4">
            <a:extLst>
              <a:ext uri="{FF2B5EF4-FFF2-40B4-BE49-F238E27FC236}">
                <a16:creationId xmlns:a16="http://schemas.microsoft.com/office/drawing/2014/main" id="{70673A35-162E-4CA3-B1A4-2495AB908657}"/>
              </a:ext>
            </a:extLst>
          </p:cNvPr>
          <p:cNvSpPr>
            <a:spLocks noGrp="1"/>
          </p:cNvSpPr>
          <p:nvPr>
            <p:ph type="ftr" sz="quarter" idx="11"/>
          </p:nvPr>
        </p:nvSpPr>
        <p:spPr/>
        <p:txBody>
          <a:bodyPr/>
          <a:lstStyle/>
          <a:p>
            <a:r>
              <a:rPr lang="en-US"/>
              <a:t>Team AEROSONUS – Hochschule Nordhausen </a:t>
            </a:r>
          </a:p>
        </p:txBody>
      </p:sp>
      <p:sp>
        <p:nvSpPr>
          <p:cNvPr id="6" name="Foliennummernplatzhalter 5">
            <a:extLst>
              <a:ext uri="{FF2B5EF4-FFF2-40B4-BE49-F238E27FC236}">
                <a16:creationId xmlns:a16="http://schemas.microsoft.com/office/drawing/2014/main" id="{4362DE4D-78A0-4353-B857-59889B114433}"/>
              </a:ext>
            </a:extLst>
          </p:cNvPr>
          <p:cNvSpPr>
            <a:spLocks noGrp="1"/>
          </p:cNvSpPr>
          <p:nvPr>
            <p:ph type="sldNum" sz="quarter" idx="12"/>
          </p:nvPr>
        </p:nvSpPr>
        <p:spPr/>
        <p:txBody>
          <a:bodyPr/>
          <a:lstStyle/>
          <a:p>
            <a:fld id="{27CE633F-9882-4A5C-83A2-1109D0C73261}" type="slidenum">
              <a:rPr lang="en-US" smtClean="0"/>
              <a:pPr/>
              <a:t>8</a:t>
            </a:fld>
            <a:endParaRPr lang="en-US"/>
          </a:p>
        </p:txBody>
      </p:sp>
    </p:spTree>
    <p:extLst>
      <p:ext uri="{BB962C8B-B14F-4D97-AF65-F5344CB8AC3E}">
        <p14:creationId xmlns:p14="http://schemas.microsoft.com/office/powerpoint/2010/main" val="3973591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94ABDE-EBDF-40FC-9AB0-6041AFF98632}"/>
              </a:ext>
            </a:extLst>
          </p:cNvPr>
          <p:cNvSpPr>
            <a:spLocks noGrp="1"/>
          </p:cNvSpPr>
          <p:nvPr>
            <p:ph type="title"/>
          </p:nvPr>
        </p:nvSpPr>
        <p:spPr/>
        <p:txBody>
          <a:bodyPr>
            <a:normAutofit/>
          </a:bodyPr>
          <a:lstStyle/>
          <a:p>
            <a:r>
              <a:rPr lang="de-DE" sz="3200"/>
              <a:t>3. Team and </a:t>
            </a:r>
            <a:r>
              <a:rPr lang="de-DE" sz="3200" err="1"/>
              <a:t>organisation</a:t>
            </a:r>
            <a:br>
              <a:rPr lang="de-DE" sz="3200"/>
            </a:br>
            <a:r>
              <a:rPr lang="de-DE" sz="3200"/>
              <a:t>3.1 The ARESONUS </a:t>
            </a:r>
            <a:r>
              <a:rPr lang="de-DE" sz="3200" err="1"/>
              <a:t>team</a:t>
            </a:r>
            <a:endParaRPr lang="de-DE" sz="3200"/>
          </a:p>
        </p:txBody>
      </p:sp>
      <p:sp>
        <p:nvSpPr>
          <p:cNvPr id="3" name="Inhaltsplatzhalter 2">
            <a:extLst>
              <a:ext uri="{FF2B5EF4-FFF2-40B4-BE49-F238E27FC236}">
                <a16:creationId xmlns:a16="http://schemas.microsoft.com/office/drawing/2014/main" id="{AD6C4C2B-5AA1-4994-B8C5-7CD49E755EA8}"/>
              </a:ext>
            </a:extLst>
          </p:cNvPr>
          <p:cNvSpPr>
            <a:spLocks noGrp="1"/>
          </p:cNvSpPr>
          <p:nvPr>
            <p:ph idx="1"/>
          </p:nvPr>
        </p:nvSpPr>
        <p:spPr/>
        <p:txBody>
          <a:bodyPr>
            <a:normAutofit lnSpcReduction="10000"/>
          </a:bodyPr>
          <a:lstStyle/>
          <a:p>
            <a:endParaRPr lang="de-DE" dirty="0"/>
          </a:p>
          <a:p>
            <a:endParaRPr lang="de-DE" dirty="0"/>
          </a:p>
          <a:p>
            <a:endParaRPr lang="de-DE" dirty="0"/>
          </a:p>
          <a:p>
            <a:endParaRPr lang="de-DE" dirty="0"/>
          </a:p>
          <a:p>
            <a:r>
              <a:rPr lang="de-DE" sz="2000" dirty="0" err="1"/>
              <a:t>Additionally</a:t>
            </a:r>
            <a:r>
              <a:rPr lang="de-DE" sz="2000" dirty="0"/>
              <a:t> </a:t>
            </a:r>
            <a:r>
              <a:rPr lang="de-DE" sz="2000" dirty="0" err="1"/>
              <a:t>every</a:t>
            </a:r>
            <a:r>
              <a:rPr lang="de-DE" sz="2000" dirty="0"/>
              <a:t> </a:t>
            </a:r>
            <a:r>
              <a:rPr lang="de-DE" sz="2000" dirty="0" err="1"/>
              <a:t>team</a:t>
            </a:r>
            <a:r>
              <a:rPr lang="de-DE" sz="2000" dirty="0"/>
              <a:t> </a:t>
            </a:r>
            <a:r>
              <a:rPr lang="de-DE" sz="2000" dirty="0" err="1"/>
              <a:t>member</a:t>
            </a:r>
            <a:r>
              <a:rPr lang="de-DE" sz="2000" dirty="0"/>
              <a:t> </a:t>
            </a:r>
            <a:r>
              <a:rPr lang="de-DE" sz="2000" dirty="0" err="1"/>
              <a:t>is</a:t>
            </a:r>
            <a:r>
              <a:rPr lang="de-DE" sz="2000" dirty="0"/>
              <a:t> </a:t>
            </a:r>
            <a:r>
              <a:rPr lang="de-DE" sz="2000" dirty="0" err="1"/>
              <a:t>included</a:t>
            </a:r>
            <a:r>
              <a:rPr lang="de-DE" sz="2000" dirty="0"/>
              <a:t> in </a:t>
            </a:r>
            <a:r>
              <a:rPr lang="de-DE" sz="2000" dirty="0" err="1"/>
              <a:t>designing</a:t>
            </a:r>
            <a:r>
              <a:rPr lang="de-DE" sz="2000" dirty="0"/>
              <a:t> and </a:t>
            </a:r>
            <a:r>
              <a:rPr lang="de-DE" sz="2000" dirty="0" err="1"/>
              <a:t>mechanical</a:t>
            </a:r>
            <a:r>
              <a:rPr lang="de-DE" sz="2000" dirty="0"/>
              <a:t> </a:t>
            </a:r>
            <a:r>
              <a:rPr lang="de-DE" sz="2000" dirty="0" err="1"/>
              <a:t>engineering</a:t>
            </a:r>
            <a:r>
              <a:rPr lang="de-DE" sz="2000" dirty="0"/>
              <a:t> </a:t>
            </a:r>
            <a:r>
              <a:rPr lang="de-DE" sz="2000" dirty="0" err="1"/>
              <a:t>tasks</a:t>
            </a:r>
            <a:endParaRPr lang="de-DE" sz="2000" dirty="0"/>
          </a:p>
        </p:txBody>
      </p:sp>
      <p:sp>
        <p:nvSpPr>
          <p:cNvPr id="4" name="Datumsplatzhalter 3">
            <a:extLst>
              <a:ext uri="{FF2B5EF4-FFF2-40B4-BE49-F238E27FC236}">
                <a16:creationId xmlns:a16="http://schemas.microsoft.com/office/drawing/2014/main" id="{D28EE41F-07F6-4ED2-8F84-C6AE9B5D3C8A}"/>
              </a:ext>
            </a:extLst>
          </p:cNvPr>
          <p:cNvSpPr>
            <a:spLocks noGrp="1"/>
          </p:cNvSpPr>
          <p:nvPr>
            <p:ph type="dt" sz="half" idx="10"/>
          </p:nvPr>
        </p:nvSpPr>
        <p:spPr/>
        <p:txBody>
          <a:bodyPr/>
          <a:lstStyle/>
          <a:p>
            <a:r>
              <a:rPr lang="de-DE"/>
              <a:t> Bonn 27-28.11.2023</a:t>
            </a:r>
            <a:endParaRPr lang="en-US"/>
          </a:p>
        </p:txBody>
      </p:sp>
      <p:sp>
        <p:nvSpPr>
          <p:cNvPr id="5" name="Fußzeilenplatzhalter 4">
            <a:extLst>
              <a:ext uri="{FF2B5EF4-FFF2-40B4-BE49-F238E27FC236}">
                <a16:creationId xmlns:a16="http://schemas.microsoft.com/office/drawing/2014/main" id="{A0AAEFD4-82D3-4456-ADEA-AD438D5384CB}"/>
              </a:ext>
            </a:extLst>
          </p:cNvPr>
          <p:cNvSpPr>
            <a:spLocks noGrp="1"/>
          </p:cNvSpPr>
          <p:nvPr>
            <p:ph type="ftr" sz="quarter" idx="11"/>
          </p:nvPr>
        </p:nvSpPr>
        <p:spPr/>
        <p:txBody>
          <a:bodyPr/>
          <a:lstStyle/>
          <a:p>
            <a:r>
              <a:rPr lang="en-US"/>
              <a:t>Team ARESONUS – Hochschule </a:t>
            </a:r>
            <a:r>
              <a:rPr lang="en-US" err="1"/>
              <a:t>Nordhausen</a:t>
            </a:r>
            <a:r>
              <a:rPr lang="en-US"/>
              <a:t> </a:t>
            </a:r>
          </a:p>
        </p:txBody>
      </p:sp>
      <p:sp>
        <p:nvSpPr>
          <p:cNvPr id="6" name="Foliennummernplatzhalter 5">
            <a:extLst>
              <a:ext uri="{FF2B5EF4-FFF2-40B4-BE49-F238E27FC236}">
                <a16:creationId xmlns:a16="http://schemas.microsoft.com/office/drawing/2014/main" id="{EE9EE93F-9279-4BB8-9F55-7ED6BF67959D}"/>
              </a:ext>
            </a:extLst>
          </p:cNvPr>
          <p:cNvSpPr>
            <a:spLocks noGrp="1"/>
          </p:cNvSpPr>
          <p:nvPr>
            <p:ph type="sldNum" sz="quarter" idx="12"/>
          </p:nvPr>
        </p:nvSpPr>
        <p:spPr/>
        <p:txBody>
          <a:bodyPr/>
          <a:lstStyle/>
          <a:p>
            <a:r>
              <a:rPr lang="en-US"/>
              <a:t>6</a:t>
            </a:r>
          </a:p>
        </p:txBody>
      </p:sp>
      <p:graphicFrame>
        <p:nvGraphicFramePr>
          <p:cNvPr id="7" name="Tabelle 7">
            <a:extLst>
              <a:ext uri="{FF2B5EF4-FFF2-40B4-BE49-F238E27FC236}">
                <a16:creationId xmlns:a16="http://schemas.microsoft.com/office/drawing/2014/main" id="{FAB07960-3EE8-4689-ABD6-3C347EA0D599}"/>
              </a:ext>
            </a:extLst>
          </p:cNvPr>
          <p:cNvGraphicFramePr>
            <a:graphicFrameLocks noGrp="1"/>
          </p:cNvGraphicFramePr>
          <p:nvPr>
            <p:extLst>
              <p:ext uri="{D42A27DB-BD31-4B8C-83A1-F6EECF244321}">
                <p14:modId xmlns:p14="http://schemas.microsoft.com/office/powerpoint/2010/main" val="695820792"/>
              </p:ext>
            </p:extLst>
          </p:nvPr>
        </p:nvGraphicFramePr>
        <p:xfrm>
          <a:off x="677334" y="1930400"/>
          <a:ext cx="8854738" cy="2961640"/>
        </p:xfrm>
        <a:graphic>
          <a:graphicData uri="http://schemas.openxmlformats.org/drawingml/2006/table">
            <a:tbl>
              <a:tblPr firstRow="1" bandRow="1">
                <a:tableStyleId>{5C22544A-7EE6-4342-B048-85BDC9FD1C3A}</a:tableStyleId>
              </a:tblPr>
              <a:tblGrid>
                <a:gridCol w="4427369">
                  <a:extLst>
                    <a:ext uri="{9D8B030D-6E8A-4147-A177-3AD203B41FA5}">
                      <a16:colId xmlns:a16="http://schemas.microsoft.com/office/drawing/2014/main" val="348766862"/>
                    </a:ext>
                  </a:extLst>
                </a:gridCol>
                <a:gridCol w="4427369">
                  <a:extLst>
                    <a:ext uri="{9D8B030D-6E8A-4147-A177-3AD203B41FA5}">
                      <a16:colId xmlns:a16="http://schemas.microsoft.com/office/drawing/2014/main" val="560897902"/>
                    </a:ext>
                  </a:extLst>
                </a:gridCol>
              </a:tblGrid>
              <a:tr h="223914">
                <a:tc>
                  <a:txBody>
                    <a:bodyPr/>
                    <a:lstStyle/>
                    <a:p>
                      <a:r>
                        <a:rPr lang="de-DE" dirty="0"/>
                        <a:t>Member</a:t>
                      </a:r>
                    </a:p>
                  </a:txBody>
                  <a:tcPr/>
                </a:tc>
                <a:tc>
                  <a:txBody>
                    <a:bodyPr/>
                    <a:lstStyle/>
                    <a:p>
                      <a:r>
                        <a:rPr lang="de-DE"/>
                        <a:t>Main purpose</a:t>
                      </a:r>
                    </a:p>
                  </a:txBody>
                  <a:tcPr/>
                </a:tc>
                <a:extLst>
                  <a:ext uri="{0D108BD9-81ED-4DB2-BD59-A6C34878D82A}">
                    <a16:rowId xmlns:a16="http://schemas.microsoft.com/office/drawing/2014/main" val="3370863450"/>
                  </a:ext>
                </a:extLst>
              </a:tr>
              <a:tr h="370840">
                <a:tc>
                  <a:txBody>
                    <a:bodyPr/>
                    <a:lstStyle/>
                    <a:p>
                      <a:r>
                        <a:rPr lang="de-DE"/>
                        <a:t>Niclas Bierwisch</a:t>
                      </a:r>
                    </a:p>
                  </a:txBody>
                  <a:tcPr/>
                </a:tc>
                <a:tc>
                  <a:txBody>
                    <a:bodyPr/>
                    <a:lstStyle/>
                    <a:p>
                      <a:r>
                        <a:rPr lang="de-DE"/>
                        <a:t>Management and Organisation</a:t>
                      </a:r>
                    </a:p>
                  </a:txBody>
                  <a:tcPr/>
                </a:tc>
                <a:extLst>
                  <a:ext uri="{0D108BD9-81ED-4DB2-BD59-A6C34878D82A}">
                    <a16:rowId xmlns:a16="http://schemas.microsoft.com/office/drawing/2014/main" val="2494003717"/>
                  </a:ext>
                </a:extLst>
              </a:tr>
              <a:tr h="370840">
                <a:tc>
                  <a:txBody>
                    <a:bodyPr/>
                    <a:lstStyle/>
                    <a:p>
                      <a:r>
                        <a:rPr lang="de-DE"/>
                        <a:t>Sabine Köhler</a:t>
                      </a:r>
                    </a:p>
                  </a:txBody>
                  <a:tcPr/>
                </a:tc>
                <a:tc>
                  <a:txBody>
                    <a:bodyPr/>
                    <a:lstStyle/>
                    <a:p>
                      <a:r>
                        <a:rPr lang="de-DE" err="1"/>
                        <a:t>Documentation</a:t>
                      </a:r>
                      <a:endParaRPr lang="de-DE"/>
                    </a:p>
                  </a:txBody>
                  <a:tcPr/>
                </a:tc>
                <a:extLst>
                  <a:ext uri="{0D108BD9-81ED-4DB2-BD59-A6C34878D82A}">
                    <a16:rowId xmlns:a16="http://schemas.microsoft.com/office/drawing/2014/main" val="3821058847"/>
                  </a:ext>
                </a:extLst>
              </a:tr>
              <a:tr h="370840">
                <a:tc>
                  <a:txBody>
                    <a:bodyPr/>
                    <a:lstStyle/>
                    <a:p>
                      <a:r>
                        <a:rPr lang="de-DE"/>
                        <a:t>Sven </a:t>
                      </a:r>
                      <a:r>
                        <a:rPr lang="de-DE" err="1"/>
                        <a:t>Malag</a:t>
                      </a:r>
                      <a:endParaRPr lang="de-DE"/>
                    </a:p>
                  </a:txBody>
                  <a:tcPr/>
                </a:tc>
                <a:tc>
                  <a:txBody>
                    <a:bodyPr/>
                    <a:lstStyle/>
                    <a:p>
                      <a:r>
                        <a:rPr lang="de-DE"/>
                        <a:t>Software Engineering</a:t>
                      </a:r>
                    </a:p>
                  </a:txBody>
                  <a:tcPr/>
                </a:tc>
                <a:extLst>
                  <a:ext uri="{0D108BD9-81ED-4DB2-BD59-A6C34878D82A}">
                    <a16:rowId xmlns:a16="http://schemas.microsoft.com/office/drawing/2014/main" val="2930987648"/>
                  </a:ext>
                </a:extLst>
              </a:tr>
              <a:tr h="370840">
                <a:tc>
                  <a:txBody>
                    <a:bodyPr/>
                    <a:lstStyle/>
                    <a:p>
                      <a:r>
                        <a:rPr lang="de-DE"/>
                        <a:t>Ria Bele </a:t>
                      </a:r>
                      <a:r>
                        <a:rPr lang="de-DE" err="1"/>
                        <a:t>Pohley</a:t>
                      </a:r>
                      <a:endParaRPr lang="de-DE"/>
                    </a:p>
                  </a:txBody>
                  <a:tcPr/>
                </a:tc>
                <a:tc>
                  <a:txBody>
                    <a:bodyPr/>
                    <a:lstStyle/>
                    <a:p>
                      <a:r>
                        <a:rPr lang="de-DE"/>
                        <a:t>Outreach</a:t>
                      </a:r>
                    </a:p>
                  </a:txBody>
                  <a:tcPr/>
                </a:tc>
                <a:extLst>
                  <a:ext uri="{0D108BD9-81ED-4DB2-BD59-A6C34878D82A}">
                    <a16:rowId xmlns:a16="http://schemas.microsoft.com/office/drawing/2014/main" val="2131617844"/>
                  </a:ext>
                </a:extLst>
              </a:tr>
              <a:tr h="370840">
                <a:tc>
                  <a:txBody>
                    <a:bodyPr/>
                    <a:lstStyle/>
                    <a:p>
                      <a:r>
                        <a:rPr lang="de-DE" dirty="0"/>
                        <a:t>Johann Stiebritz</a:t>
                      </a:r>
                    </a:p>
                  </a:txBody>
                  <a:tcPr/>
                </a:tc>
                <a:tc>
                  <a:txBody>
                    <a:bodyPr/>
                    <a:lstStyle/>
                    <a:p>
                      <a:r>
                        <a:rPr lang="de-DE" dirty="0" err="1"/>
                        <a:t>Testing</a:t>
                      </a:r>
                      <a:r>
                        <a:rPr lang="de-DE" dirty="0"/>
                        <a:t> and Hardware Engineering</a:t>
                      </a:r>
                    </a:p>
                  </a:txBody>
                  <a:tcPr/>
                </a:tc>
                <a:extLst>
                  <a:ext uri="{0D108BD9-81ED-4DB2-BD59-A6C34878D82A}">
                    <a16:rowId xmlns:a16="http://schemas.microsoft.com/office/drawing/2014/main" val="753708497"/>
                  </a:ext>
                </a:extLst>
              </a:tr>
              <a:tr h="370840">
                <a:tc>
                  <a:txBody>
                    <a:bodyPr/>
                    <a:lstStyle/>
                    <a:p>
                      <a:r>
                        <a:rPr lang="de-DE" dirty="0"/>
                        <a:t>Matthias Viehmann</a:t>
                      </a:r>
                    </a:p>
                  </a:txBody>
                  <a:tcPr/>
                </a:tc>
                <a:tc>
                  <a:txBody>
                    <a:bodyPr/>
                    <a:lstStyle/>
                    <a:p>
                      <a:r>
                        <a:rPr lang="de-DE" dirty="0"/>
                        <a:t>Senior Scientist</a:t>
                      </a:r>
                    </a:p>
                  </a:txBody>
                  <a:tcPr/>
                </a:tc>
                <a:extLst>
                  <a:ext uri="{0D108BD9-81ED-4DB2-BD59-A6C34878D82A}">
                    <a16:rowId xmlns:a16="http://schemas.microsoft.com/office/drawing/2014/main" val="4088055456"/>
                  </a:ext>
                </a:extLst>
              </a:tr>
              <a:tr h="370840">
                <a:tc>
                  <a:txBody>
                    <a:bodyPr/>
                    <a:lstStyle/>
                    <a:p>
                      <a:r>
                        <a:rPr lang="de-DE" dirty="0"/>
                        <a:t>Klaus-Peter Neitzke</a:t>
                      </a:r>
                    </a:p>
                  </a:txBody>
                  <a:tcPr/>
                </a:tc>
                <a:tc>
                  <a:txBody>
                    <a:bodyPr/>
                    <a:lstStyle/>
                    <a:p>
                      <a:r>
                        <a:rPr lang="de-DE" dirty="0"/>
                        <a:t>Senior Scientist</a:t>
                      </a:r>
                    </a:p>
                  </a:txBody>
                  <a:tcPr/>
                </a:tc>
                <a:extLst>
                  <a:ext uri="{0D108BD9-81ED-4DB2-BD59-A6C34878D82A}">
                    <a16:rowId xmlns:a16="http://schemas.microsoft.com/office/drawing/2014/main" val="3082055368"/>
                  </a:ext>
                </a:extLst>
              </a:tr>
            </a:tbl>
          </a:graphicData>
        </a:graphic>
      </p:graphicFrame>
    </p:spTree>
    <p:extLst>
      <p:ext uri="{BB962C8B-B14F-4D97-AF65-F5344CB8AC3E}">
        <p14:creationId xmlns:p14="http://schemas.microsoft.com/office/powerpoint/2010/main" val="3175404983"/>
      </p:ext>
    </p:extLst>
  </p:cSld>
  <p:clrMapOvr>
    <a:masterClrMapping/>
  </p:clrMapOvr>
</p:sld>
</file>

<file path=ppt/theme/theme1.xml><?xml version="1.0" encoding="utf-8"?>
<a:theme xmlns:a="http://schemas.openxmlformats.org/drawingml/2006/main" name="Infrasound 1">
  <a:themeElements>
    <a:clrScheme name="Bla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657</Words>
  <Application>Microsoft Office PowerPoint</Application>
  <PresentationFormat>Breitbild</PresentationFormat>
  <Paragraphs>147</Paragraphs>
  <Slides>16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16</vt:i4>
      </vt:variant>
    </vt:vector>
  </HeadingPairs>
  <TitlesOfParts>
    <vt:vector size="20" baseType="lpstr">
      <vt:lpstr>Arial</vt:lpstr>
      <vt:lpstr>Trebuchet MS</vt:lpstr>
      <vt:lpstr>Wingdings 3</vt:lpstr>
      <vt:lpstr>Infrasound 1</vt:lpstr>
      <vt:lpstr>PowerPoint-Präsentation</vt:lpstr>
      <vt:lpstr>Agenda</vt:lpstr>
      <vt:lpstr>1.Goals and motivation</vt:lpstr>
      <vt:lpstr>2. Scientific background 2.1 Sound in general</vt:lpstr>
      <vt:lpstr>2. Scientific background 2.2 Infrasound</vt:lpstr>
      <vt:lpstr>2. Scientific background 2.3 Infrasound sources</vt:lpstr>
      <vt:lpstr>2. Scientific background 2.4 ELFI (Extremely Low Frequency and IMU)</vt:lpstr>
      <vt:lpstr>2. Scientific background 2.4 ELFI (Extremely Low Frequency and IMU)</vt:lpstr>
      <vt:lpstr>3. Team and organisation 3.1 The ARESONUS team</vt:lpstr>
      <vt:lpstr>3. Team and organisation 3.2 Outreach</vt:lpstr>
      <vt:lpstr>3.Team and organisation 3.3 Time schedule</vt:lpstr>
      <vt:lpstr>3.Team and organisation 3.4 Sponsoring</vt:lpstr>
      <vt:lpstr>4.Technical requirements and project design 4.1 Technical requirements</vt:lpstr>
      <vt:lpstr>4.Technical requirements and project design 4.2 Measuring setup</vt:lpstr>
      <vt:lpstr>4.Technical requirements and project design 4.3 Gondola Placement</vt:lpstr>
      <vt:lpstr>4.Technical requirements and project design 4.4 Flight timeline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Sabine K</dc:creator>
  <cp:lastModifiedBy>Mr. Nerb</cp:lastModifiedBy>
  <cp:revision>3</cp:revision>
  <dcterms:created xsi:type="dcterms:W3CDTF">2023-11-21T19:31:11Z</dcterms:created>
  <dcterms:modified xsi:type="dcterms:W3CDTF">2023-11-24T17:01:40Z</dcterms:modified>
</cp:coreProperties>
</file>