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EA9E2-BB36-4161-8C31-84A2802996C7}" v="4" dt="2023-11-21T23:33:17.568"/>
    <p1510:client id="{790EB88E-3AC4-48FE-C1E4-DB6FA882DF2A}" v="3" dt="2023-11-21T18:15:27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6327"/>
  </p:normalViewPr>
  <p:slideViewPr>
    <p:cSldViewPr snapToGrid="0">
      <p:cViewPr varScale="1">
        <p:scale>
          <a:sx n="71" d="100"/>
          <a:sy n="71" d="100"/>
        </p:scale>
        <p:origin x="22" y="4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erb" userId="39ca3ef928303be7" providerId="LiveId" clId="{0DB5BEB1-42A3-4DB1-974B-B662E8A59BA2}"/>
    <pc:docChg chg="undo custSel modSld sldOrd">
      <pc:chgData name="Mr. Nerb" userId="39ca3ef928303be7" providerId="LiveId" clId="{0DB5BEB1-42A3-4DB1-974B-B662E8A59BA2}" dt="2023-11-22T17:43:19.804" v="596" actId="20577"/>
      <pc:docMkLst>
        <pc:docMk/>
      </pc:docMkLst>
      <pc:sldChg chg="modSp mod">
        <pc:chgData name="Mr. Nerb" userId="39ca3ef928303be7" providerId="LiveId" clId="{0DB5BEB1-42A3-4DB1-974B-B662E8A59BA2}" dt="2023-11-22T17:43:19.804" v="596" actId="20577"/>
        <pc:sldMkLst>
          <pc:docMk/>
          <pc:sldMk cId="1820406354" sldId="256"/>
        </pc:sldMkLst>
        <pc:spChg chg="mod">
          <ac:chgData name="Mr. Nerb" userId="39ca3ef928303be7" providerId="LiveId" clId="{0DB5BEB1-42A3-4DB1-974B-B662E8A59BA2}" dt="2023-11-22T17:43:19.804" v="596" actId="20577"/>
          <ac:spMkLst>
            <pc:docMk/>
            <pc:sldMk cId="1820406354" sldId="256"/>
            <ac:spMk id="2" creationId="{230C5176-ED40-F69E-CAE6-6C08B1A4AEDB}"/>
          </ac:spMkLst>
        </pc:spChg>
      </pc:sldChg>
      <pc:sldChg chg="modSp mod">
        <pc:chgData name="Mr. Nerb" userId="39ca3ef928303be7" providerId="LiveId" clId="{0DB5BEB1-42A3-4DB1-974B-B662E8A59BA2}" dt="2023-11-22T12:09:10.192" v="500" actId="20577"/>
        <pc:sldMkLst>
          <pc:docMk/>
          <pc:sldMk cId="1801822066" sldId="257"/>
        </pc:sldMkLst>
        <pc:spChg chg="mod">
          <ac:chgData name="Mr. Nerb" userId="39ca3ef928303be7" providerId="LiveId" clId="{0DB5BEB1-42A3-4DB1-974B-B662E8A59BA2}" dt="2023-11-22T12:09:10.192" v="500" actId="20577"/>
          <ac:spMkLst>
            <pc:docMk/>
            <pc:sldMk cId="1801822066" sldId="257"/>
            <ac:spMk id="3" creationId="{5EF15D51-82E5-0E1B-5E08-4292CB1BF611}"/>
          </ac:spMkLst>
        </pc:spChg>
        <pc:spChg chg="mod">
          <ac:chgData name="Mr. Nerb" userId="39ca3ef928303be7" providerId="LiveId" clId="{0DB5BEB1-42A3-4DB1-974B-B662E8A59BA2}" dt="2023-11-22T11:57:59.623" v="8"/>
          <ac:spMkLst>
            <pc:docMk/>
            <pc:sldMk cId="1801822066" sldId="257"/>
            <ac:spMk id="5" creationId="{3B4520E7-791E-1BF7-DD31-6576B88FF720}"/>
          </ac:spMkLst>
        </pc:spChg>
      </pc:sldChg>
      <pc:sldChg chg="modSp mod">
        <pc:chgData name="Mr. Nerb" userId="39ca3ef928303be7" providerId="LiveId" clId="{0DB5BEB1-42A3-4DB1-974B-B662E8A59BA2}" dt="2023-11-22T11:58:06.217" v="9"/>
        <pc:sldMkLst>
          <pc:docMk/>
          <pc:sldMk cId="3277495523" sldId="258"/>
        </pc:sldMkLst>
        <pc:spChg chg="mod">
          <ac:chgData name="Mr. Nerb" userId="39ca3ef928303be7" providerId="LiveId" clId="{0DB5BEB1-42A3-4DB1-974B-B662E8A59BA2}" dt="2023-11-22T11:58:06.217" v="9"/>
          <ac:spMkLst>
            <pc:docMk/>
            <pc:sldMk cId="3277495523" sldId="258"/>
            <ac:spMk id="5" creationId="{74EA3FF7-B29B-E98F-AAD0-BAA462F6DF46}"/>
          </ac:spMkLst>
        </pc:spChg>
      </pc:sldChg>
      <pc:sldChg chg="addSp delSp modSp mod">
        <pc:chgData name="Mr. Nerb" userId="39ca3ef928303be7" providerId="LiveId" clId="{0DB5BEB1-42A3-4DB1-974B-B662E8A59BA2}" dt="2023-11-22T16:01:34.204" v="595" actId="11529"/>
        <pc:sldMkLst>
          <pc:docMk/>
          <pc:sldMk cId="2721422751" sldId="259"/>
        </pc:sldMkLst>
        <pc:spChg chg="add del mod ord">
          <ac:chgData name="Mr. Nerb" userId="39ca3ef928303be7" providerId="LiveId" clId="{0DB5BEB1-42A3-4DB1-974B-B662E8A59BA2}" dt="2023-11-22T16:00:31.625" v="589" actId="478"/>
          <ac:spMkLst>
            <pc:docMk/>
            <pc:sldMk cId="2721422751" sldId="259"/>
            <ac:spMk id="3" creationId="{A2B7D76D-350B-402A-9837-F5744D20A9E3}"/>
          </ac:spMkLst>
        </pc:spChg>
        <pc:spChg chg="mod">
          <ac:chgData name="Mr. Nerb" userId="39ca3ef928303be7" providerId="LiveId" clId="{0DB5BEB1-42A3-4DB1-974B-B662E8A59BA2}" dt="2023-11-22T11:58:12.799" v="10"/>
          <ac:spMkLst>
            <pc:docMk/>
            <pc:sldMk cId="2721422751" sldId="259"/>
            <ac:spMk id="5" creationId="{03BD9436-7293-4024-880D-86AC75D29662}"/>
          </ac:spMkLst>
        </pc:spChg>
        <pc:spChg chg="del">
          <ac:chgData name="Mr. Nerb" userId="39ca3ef928303be7" providerId="LiveId" clId="{0DB5BEB1-42A3-4DB1-974B-B662E8A59BA2}" dt="2023-11-22T16:00:37.489" v="591" actId="478"/>
          <ac:spMkLst>
            <pc:docMk/>
            <pc:sldMk cId="2721422751" sldId="259"/>
            <ac:spMk id="7" creationId="{301C783A-ADC7-463E-86C5-35744F889EC8}"/>
          </ac:spMkLst>
        </pc:spChg>
        <pc:spChg chg="add del mod">
          <ac:chgData name="Mr. Nerb" userId="39ca3ef928303be7" providerId="LiveId" clId="{0DB5BEB1-42A3-4DB1-974B-B662E8A59BA2}" dt="2023-11-22T15:58:45.439" v="577" actId="478"/>
          <ac:spMkLst>
            <pc:docMk/>
            <pc:sldMk cId="2721422751" sldId="259"/>
            <ac:spMk id="8" creationId="{B0F5A0F6-8BC5-48D3-A70F-18A40C2532ED}"/>
          </ac:spMkLst>
        </pc:spChg>
        <pc:spChg chg="del mod ord">
          <ac:chgData name="Mr. Nerb" userId="39ca3ef928303be7" providerId="LiveId" clId="{0DB5BEB1-42A3-4DB1-974B-B662E8A59BA2}" dt="2023-11-22T16:00:30.999" v="588" actId="478"/>
          <ac:spMkLst>
            <pc:docMk/>
            <pc:sldMk cId="2721422751" sldId="259"/>
            <ac:spMk id="10" creationId="{C07897EE-27DC-403A-AC97-0930D10DFA5E}"/>
          </ac:spMkLst>
        </pc:spChg>
        <pc:spChg chg="add del mod">
          <ac:chgData name="Mr. Nerb" userId="39ca3ef928303be7" providerId="LiveId" clId="{0DB5BEB1-42A3-4DB1-974B-B662E8A59BA2}" dt="2023-11-22T16:01:34.204" v="595" actId="11529"/>
          <ac:spMkLst>
            <pc:docMk/>
            <pc:sldMk cId="2721422751" sldId="259"/>
            <ac:spMk id="14" creationId="{C5399B2E-34E2-4CE9-B57A-2D790813184C}"/>
          </ac:spMkLst>
        </pc:spChg>
        <pc:cxnChg chg="del mod">
          <ac:chgData name="Mr. Nerb" userId="39ca3ef928303be7" providerId="LiveId" clId="{0DB5BEB1-42A3-4DB1-974B-B662E8A59BA2}" dt="2023-11-22T16:00:34.438" v="590" actId="478"/>
          <ac:cxnSpMkLst>
            <pc:docMk/>
            <pc:sldMk cId="2721422751" sldId="259"/>
            <ac:cxnSpMk id="9" creationId="{86751590-5477-406D-A5AE-126BBE5BAED9}"/>
          </ac:cxnSpMkLst>
        </pc:cxnChg>
      </pc:sldChg>
      <pc:sldChg chg="modSp mod">
        <pc:chgData name="Mr. Nerb" userId="39ca3ef928303be7" providerId="LiveId" clId="{0DB5BEB1-42A3-4DB1-974B-B662E8A59BA2}" dt="2023-11-22T12:15:01.827" v="555" actId="20577"/>
        <pc:sldMkLst>
          <pc:docMk/>
          <pc:sldMk cId="3541427886" sldId="260"/>
        </pc:sldMkLst>
        <pc:spChg chg="mod">
          <ac:chgData name="Mr. Nerb" userId="39ca3ef928303be7" providerId="LiveId" clId="{0DB5BEB1-42A3-4DB1-974B-B662E8A59BA2}" dt="2023-11-22T12:15:01.827" v="555" actId="20577"/>
          <ac:spMkLst>
            <pc:docMk/>
            <pc:sldMk cId="3541427886" sldId="260"/>
            <ac:spMk id="3" creationId="{3327E949-DEAB-4CB2-B124-0A4180FC0CC0}"/>
          </ac:spMkLst>
        </pc:spChg>
        <pc:spChg chg="mod">
          <ac:chgData name="Mr. Nerb" userId="39ca3ef928303be7" providerId="LiveId" clId="{0DB5BEB1-42A3-4DB1-974B-B662E8A59BA2}" dt="2023-11-22T11:58:25.323" v="11"/>
          <ac:spMkLst>
            <pc:docMk/>
            <pc:sldMk cId="3541427886" sldId="260"/>
            <ac:spMk id="5" creationId="{FF1A2940-5B31-41FB-8EC4-64EA47583AB1}"/>
          </ac:spMkLst>
        </pc:spChg>
      </pc:sldChg>
      <pc:sldChg chg="modSp mod">
        <pc:chgData name="Mr. Nerb" userId="39ca3ef928303be7" providerId="LiveId" clId="{0DB5BEB1-42A3-4DB1-974B-B662E8A59BA2}" dt="2023-11-22T11:58:31.443" v="12"/>
        <pc:sldMkLst>
          <pc:docMk/>
          <pc:sldMk cId="2681486357" sldId="261"/>
        </pc:sldMkLst>
        <pc:spChg chg="mod">
          <ac:chgData name="Mr. Nerb" userId="39ca3ef928303be7" providerId="LiveId" clId="{0DB5BEB1-42A3-4DB1-974B-B662E8A59BA2}" dt="2023-11-22T11:58:31.443" v="12"/>
          <ac:spMkLst>
            <pc:docMk/>
            <pc:sldMk cId="2681486357" sldId="261"/>
            <ac:spMk id="5" creationId="{FF1A2940-5B31-41FB-8EC4-64EA47583AB1}"/>
          </ac:spMkLst>
        </pc:spChg>
      </pc:sldChg>
      <pc:sldChg chg="modSp mod ord">
        <pc:chgData name="Mr. Nerb" userId="39ca3ef928303be7" providerId="LiveId" clId="{0DB5BEB1-42A3-4DB1-974B-B662E8A59BA2}" dt="2023-11-22T12:15:37.111" v="558" actId="20577"/>
        <pc:sldMkLst>
          <pc:docMk/>
          <pc:sldMk cId="3175404983" sldId="262"/>
        </pc:sldMkLst>
        <pc:spChg chg="mod">
          <ac:chgData name="Mr. Nerb" userId="39ca3ef928303be7" providerId="LiveId" clId="{0DB5BEB1-42A3-4DB1-974B-B662E8A59BA2}" dt="2023-11-22T12:15:37.111" v="558" actId="20577"/>
          <ac:spMkLst>
            <pc:docMk/>
            <pc:sldMk cId="3175404983" sldId="262"/>
            <ac:spMk id="3" creationId="{AD6C4C2B-5AA1-4994-B8C5-7CD49E755EA8}"/>
          </ac:spMkLst>
        </pc:spChg>
        <pc:spChg chg="mod">
          <ac:chgData name="Mr. Nerb" userId="39ca3ef928303be7" providerId="LiveId" clId="{0DB5BEB1-42A3-4DB1-974B-B662E8A59BA2}" dt="2023-11-22T11:58:36.795" v="13"/>
          <ac:spMkLst>
            <pc:docMk/>
            <pc:sldMk cId="3175404983" sldId="262"/>
            <ac:spMk id="5" creationId="{A0AAEFD4-82D3-4456-ADEA-AD438D5384CB}"/>
          </ac:spMkLst>
        </pc:spChg>
      </pc:sldChg>
      <pc:sldChg chg="addSp delSp modSp mod ord">
        <pc:chgData name="Mr. Nerb" userId="39ca3ef928303be7" providerId="LiveId" clId="{0DB5BEB1-42A3-4DB1-974B-B662E8A59BA2}" dt="2023-11-22T14:43:59.155" v="559" actId="20577"/>
        <pc:sldMkLst>
          <pc:docMk/>
          <pc:sldMk cId="3141097573" sldId="263"/>
        </pc:sldMkLst>
        <pc:spChg chg="mod">
          <ac:chgData name="Mr. Nerb" userId="39ca3ef928303be7" providerId="LiveId" clId="{0DB5BEB1-42A3-4DB1-974B-B662E8A59BA2}" dt="2023-11-22T11:59:12.538" v="33" actId="20577"/>
          <ac:spMkLst>
            <pc:docMk/>
            <pc:sldMk cId="3141097573" sldId="263"/>
            <ac:spMk id="2" creationId="{36ECF760-3E59-4BA8-972D-D7E82BBAD44F}"/>
          </ac:spMkLst>
        </pc:spChg>
        <pc:spChg chg="add del mod">
          <ac:chgData name="Mr. Nerb" userId="39ca3ef928303be7" providerId="LiveId" clId="{0DB5BEB1-42A3-4DB1-974B-B662E8A59BA2}" dt="2023-11-22T14:43:59.155" v="559" actId="20577"/>
          <ac:spMkLst>
            <pc:docMk/>
            <pc:sldMk cId="3141097573" sldId="263"/>
            <ac:spMk id="3" creationId="{6550E5A7-5D3E-472A-BE6E-5461FD1E4DCD}"/>
          </ac:spMkLst>
        </pc:spChg>
        <pc:spChg chg="mod">
          <ac:chgData name="Mr. Nerb" userId="39ca3ef928303be7" providerId="LiveId" clId="{0DB5BEB1-42A3-4DB1-974B-B662E8A59BA2}" dt="2023-11-22T11:57:17.116" v="7" actId="20577"/>
          <ac:spMkLst>
            <pc:docMk/>
            <pc:sldMk cId="3141097573" sldId="263"/>
            <ac:spMk id="5" creationId="{5920BED3-F83E-497E-AC2C-43284240BBC4}"/>
          </ac:spMkLst>
        </pc:spChg>
        <pc:spChg chg="add del mod">
          <ac:chgData name="Mr. Nerb" userId="39ca3ef928303be7" providerId="LiveId" clId="{0DB5BEB1-42A3-4DB1-974B-B662E8A59BA2}" dt="2023-11-22T12:03:33.005" v="278" actId="478"/>
          <ac:spMkLst>
            <pc:docMk/>
            <pc:sldMk cId="3141097573" sldId="263"/>
            <ac:spMk id="8" creationId="{7E58587E-6421-42ED-AF24-399D92B3B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04C16-DA18-9C44-AAC2-B39BA2A28F22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7BEE-07E0-2B4C-B213-A9101725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Punkt 1: Da es noch wenig Publikationen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37BEE-07E0-2B4C-B213-A9101725518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9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9903715" y="1066800"/>
              <a:ext cx="2250352" cy="57912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767E2-C675-684F-9221-C30E60B8B2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083176" y="5147744"/>
            <a:ext cx="2325783" cy="16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5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(</a:t>
            </a:r>
            <a:r>
              <a:rPr lang="en-US" dirty="0" err="1"/>
              <a:t>Gliederungsfolge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Überschrift</a:t>
            </a:r>
            <a:r>
              <a:rPr lang="en-US" dirty="0"/>
              <a:t>] 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7334" y="2160589"/>
            <a:ext cx="9520915" cy="3880773"/>
          </a:xfrm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Messdatensatz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Region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Infraschall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 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Schall-Pegel-Höhenmodell</a:t>
            </a:r>
            <a:endParaRPr lang="en-US" dirty="0"/>
          </a:p>
          <a:p>
            <a:pPr lvl="0"/>
            <a:r>
              <a:rPr lang="en-US" dirty="0"/>
              <a:t>(</a:t>
            </a:r>
            <a:r>
              <a:rPr lang="en-US" dirty="0" err="1"/>
              <a:t>Wieder</a:t>
            </a:r>
            <a:r>
              <a:rPr lang="en-US" dirty="0"/>
              <a:t>-)</a:t>
            </a:r>
            <a:r>
              <a:rPr lang="en-US" dirty="0" err="1"/>
              <a:t>Erkennung</a:t>
            </a:r>
            <a:r>
              <a:rPr lang="en-US" dirty="0"/>
              <a:t> </a:t>
            </a:r>
            <a:r>
              <a:rPr lang="en-US" dirty="0" err="1"/>
              <a:t>Signale</a:t>
            </a:r>
            <a:r>
              <a:rPr lang="en-US" dirty="0"/>
              <a:t>,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zuvor</a:t>
            </a:r>
            <a:r>
              <a:rPr lang="en-US" dirty="0"/>
              <a:t> </a:t>
            </a:r>
            <a:r>
              <a:rPr lang="en-US" dirty="0" err="1"/>
              <a:t>erstellter</a:t>
            </a:r>
            <a:r>
              <a:rPr lang="en-US" dirty="0"/>
              <a:t> </a:t>
            </a:r>
            <a:r>
              <a:rPr lang="en-US" dirty="0" err="1"/>
              <a:t>Infraschallreferenzdatenbank</a:t>
            </a:r>
            <a:r>
              <a:rPr lang="en-US" dirty="0"/>
              <a:t> (ISRD)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Nachvollziehen</a:t>
            </a:r>
            <a:r>
              <a:rPr lang="en-US" dirty="0"/>
              <a:t> </a:t>
            </a:r>
            <a:r>
              <a:rPr lang="en-US" dirty="0" err="1"/>
              <a:t>Pendeln</a:t>
            </a:r>
            <a:r>
              <a:rPr lang="en-US" dirty="0"/>
              <a:t> von ELFI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615672" y="-8467"/>
              <a:ext cx="2576328" cy="6232391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9467" y="6132908"/>
            <a:ext cx="1377605" cy="273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AEROSONUNS – Hochschule </a:t>
            </a:r>
            <a:r>
              <a:rPr lang="en-US" dirty="0" err="1"/>
              <a:t>Nordhausen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Isosceles Triangle 30">
            <a:extLst>
              <a:ext uri="{FF2B5EF4-FFF2-40B4-BE49-F238E27FC236}">
                <a16:creationId xmlns:a16="http://schemas.microsoft.com/office/drawing/2014/main" id="{A0B99263-AEDC-B6C1-C287-E70D7DF19DB0}"/>
              </a:ext>
            </a:extLst>
          </p:cNvPr>
          <p:cNvSpPr/>
          <p:nvPr userDrawn="1"/>
        </p:nvSpPr>
        <p:spPr>
          <a:xfrm>
            <a:off x="9941648" y="1066800"/>
            <a:ext cx="2250352" cy="5791200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BC15373-BCA5-E37A-78B1-3D819A0A1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10089263" y="5177180"/>
            <a:ext cx="2325783" cy="16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4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4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C5176-ED40-F69E-CAE6-6C08B1A4A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br>
              <a:rPr lang="de-DE" sz="7200" dirty="0"/>
            </a:br>
            <a:endParaRPr lang="de-DE" sz="72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20E830B-C1CF-C939-DE25-DDFD205B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0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F760-3E59-4BA8-972D-D7E82BB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0E5A7-5D3E-472A-BE6E-5461FD1E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de-DE" dirty="0"/>
              <a:t>Ziele, Thesen und unsere Motivation an BEXUS 34/35 teilzunehmen</a:t>
            </a:r>
          </a:p>
          <a:p>
            <a:pPr>
              <a:buAutoNum type="arabicPeriod"/>
            </a:pPr>
            <a:r>
              <a:rPr lang="de-DE" dirty="0"/>
              <a:t>The </a:t>
            </a:r>
            <a:r>
              <a:rPr lang="de-DE" dirty="0" err="1"/>
              <a:t>team</a:t>
            </a:r>
            <a:r>
              <a:rPr lang="de-DE" dirty="0"/>
              <a:t> and </a:t>
            </a:r>
            <a:r>
              <a:rPr lang="de-DE" dirty="0" err="1"/>
              <a:t>organisation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ARESONUS</a:t>
            </a:r>
          </a:p>
          <a:p>
            <a:pPr>
              <a:buAutoNum type="arabicPeriod"/>
            </a:pPr>
            <a:r>
              <a:rPr lang="de-DE" dirty="0"/>
              <a:t>Scientific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>
              <a:buAutoNum type="arabicPeriod"/>
            </a:pPr>
            <a:r>
              <a:rPr lang="de-DE" dirty="0"/>
              <a:t>Technical </a:t>
            </a:r>
            <a:r>
              <a:rPr lang="de-DE" dirty="0" err="1"/>
              <a:t>requirements</a:t>
            </a:r>
            <a:r>
              <a:rPr lang="de-DE" dirty="0"/>
              <a:t> and </a:t>
            </a:r>
            <a:r>
              <a:rPr lang="de-DE" dirty="0" err="1"/>
              <a:t>project</a:t>
            </a:r>
            <a:r>
              <a:rPr lang="de-DE" dirty="0"/>
              <a:t> design</a:t>
            </a:r>
          </a:p>
          <a:p>
            <a:pPr>
              <a:buAutoNum type="arabicPeriod"/>
            </a:pPr>
            <a:endParaRPr lang="de-DE" dirty="0"/>
          </a:p>
          <a:p>
            <a:pPr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AE951-1A12-4119-A318-1E337F1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0BED3-F83E-497E-AC2C-43284240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D8695-0A12-4B13-A7C2-18378465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5226-B8A8-F5CC-AE47-0CC63E93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Ziele und 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15D51-82E5-0E1B-5E08-4292CB1B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Erhalten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Messdaten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Region </a:t>
            </a:r>
            <a:r>
              <a:rPr lang="en-US" dirty="0" err="1"/>
              <a:t>Nordschweden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Infraschall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 </a:t>
            </a:r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Schall-Pegel-Höhenmodell</a:t>
            </a:r>
            <a:endParaRPr lang="en-US" dirty="0"/>
          </a:p>
          <a:p>
            <a:pPr lvl="0"/>
            <a:r>
              <a:rPr lang="en-US" dirty="0"/>
              <a:t>(</a:t>
            </a:r>
            <a:r>
              <a:rPr lang="en-US" dirty="0" err="1"/>
              <a:t>Wieder</a:t>
            </a:r>
            <a:r>
              <a:rPr lang="en-US" dirty="0"/>
              <a:t>-)</a:t>
            </a:r>
            <a:r>
              <a:rPr lang="en-US" dirty="0" err="1"/>
              <a:t>Erkennung</a:t>
            </a:r>
            <a:r>
              <a:rPr lang="en-US" dirty="0"/>
              <a:t> </a:t>
            </a:r>
            <a:r>
              <a:rPr lang="en-US" dirty="0" err="1"/>
              <a:t>Signale</a:t>
            </a:r>
            <a:r>
              <a:rPr lang="en-US" dirty="0"/>
              <a:t>,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zuvor</a:t>
            </a:r>
            <a:r>
              <a:rPr lang="en-US" dirty="0"/>
              <a:t> </a:t>
            </a:r>
            <a:r>
              <a:rPr lang="en-US" dirty="0" err="1"/>
              <a:t>erstellter</a:t>
            </a:r>
            <a:r>
              <a:rPr lang="en-US" dirty="0"/>
              <a:t> </a:t>
            </a:r>
            <a:r>
              <a:rPr lang="en-US" dirty="0" err="1"/>
              <a:t>Infraschallreferenzdatenbank</a:t>
            </a:r>
            <a:r>
              <a:rPr lang="en-US" dirty="0"/>
              <a:t> (ISRD) </a:t>
            </a:r>
          </a:p>
          <a:p>
            <a:pPr lvl="0"/>
            <a:r>
              <a:rPr lang="en-US" dirty="0" err="1"/>
              <a:t>Nebenziel</a:t>
            </a:r>
            <a:r>
              <a:rPr lang="en-US" dirty="0"/>
              <a:t>: </a:t>
            </a: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Nachweis</a:t>
            </a:r>
            <a:r>
              <a:rPr lang="en-US" dirty="0"/>
              <a:t> </a:t>
            </a:r>
            <a:r>
              <a:rPr lang="en-US" dirty="0" err="1"/>
              <a:t>störendes</a:t>
            </a:r>
            <a:r>
              <a:rPr lang="en-US" dirty="0"/>
              <a:t> </a:t>
            </a:r>
            <a:r>
              <a:rPr lang="en-US" dirty="0" err="1"/>
              <a:t>Pendeln</a:t>
            </a:r>
            <a:r>
              <a:rPr lang="en-US" dirty="0"/>
              <a:t> von ELFI (BEXUS 30)</a:t>
            </a:r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C4A50-F998-54D2-4036-2970EB1D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520E7-791E-1BF7-DD31-6576B88F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CE4E2-09E4-44B1-9F04-22A56D4D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9258E-1702-046E-10F5-336F81AB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6C895-8CC9-9066-2402-81A07D95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0" i="0" u="none" strike="noStrike" dirty="0">
                <a:effectLst/>
                <a:latin typeface="Arial"/>
                <a:cs typeface="Arial"/>
              </a:rPr>
              <a:t>„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Stratospheric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infrasound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is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very</a:t>
            </a:r>
            <a:r>
              <a:rPr lang="de-DE" dirty="0">
                <a:latin typeface="Arial"/>
                <a:cs typeface="Arial"/>
              </a:rPr>
              <a:t> different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from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infrasound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recorded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on </a:t>
            </a:r>
            <a:r>
              <a:rPr lang="de-DE" dirty="0" err="1">
                <a:latin typeface="Arial"/>
                <a:cs typeface="Arial"/>
              </a:rPr>
              <a:t>ground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0" u="none" strike="noStrike" dirty="0" err="1">
                <a:effectLst/>
                <a:latin typeface="Arial"/>
                <a:cs typeface="Arial"/>
              </a:rPr>
              <a:t>stations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“ [1(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Bowman „Infrasound in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the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middle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startoshere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measured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with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a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free-flying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acoustic</a:t>
            </a:r>
            <a:r>
              <a:rPr lang="de-DE" b="0" i="1" u="none" strike="noStrike" dirty="0">
                <a:effectLst/>
                <a:latin typeface="Arial"/>
                <a:cs typeface="Arial"/>
              </a:rPr>
              <a:t> </a:t>
            </a:r>
            <a:r>
              <a:rPr lang="de-DE" b="0" i="1" u="none" strike="noStrike" dirty="0" err="1">
                <a:effectLst/>
                <a:latin typeface="Arial"/>
                <a:cs typeface="Arial"/>
              </a:rPr>
              <a:t>array</a:t>
            </a:r>
            <a:r>
              <a:rPr lang="de-DE" b="0" i="0" u="none" strike="noStrike" dirty="0">
                <a:effectLst/>
                <a:latin typeface="Arial"/>
                <a:cs typeface="Arial"/>
              </a:rPr>
              <a:t>)]</a:t>
            </a:r>
          </a:p>
          <a:p>
            <a:pPr>
              <a:lnSpc>
                <a:spcPct val="200000"/>
              </a:lnSpc>
            </a:pPr>
            <a:r>
              <a:rPr lang="de-DE" dirty="0"/>
              <a:t>Little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Less</a:t>
            </a:r>
            <a:r>
              <a:rPr lang="de-DE" dirty="0"/>
              <a:t> high </a:t>
            </a:r>
            <a:r>
              <a:rPr lang="de-DE" dirty="0" err="1"/>
              <a:t>frequencies</a:t>
            </a:r>
            <a:r>
              <a:rPr lang="de-DE" dirty="0"/>
              <a:t> in </a:t>
            </a:r>
            <a:r>
              <a:rPr lang="de-DE" dirty="0" err="1"/>
              <a:t>stratosphere</a:t>
            </a:r>
            <a:r>
              <a:rPr lang="de-DE" dirty="0"/>
              <a:t> due to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08E92-3CCB-541C-419C-D697FD7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A3FF7-B29B-E98F-AAD0-BAA462F6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2FB33-C285-108B-1A5B-2238212F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4ABDE-EBDF-40FC-9AB0-6041AFF9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Teamaufstellung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C4C2B-5AA1-4994-B8C5-7CD49E75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000" dirty="0" err="1"/>
              <a:t>Additionally</a:t>
            </a:r>
            <a:r>
              <a:rPr lang="de-DE" sz="2000" dirty="0"/>
              <a:t>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team</a:t>
            </a:r>
            <a:r>
              <a:rPr lang="de-DE" sz="2000" dirty="0"/>
              <a:t> </a:t>
            </a:r>
            <a:r>
              <a:rPr lang="de-DE" sz="2000" dirty="0" err="1"/>
              <a:t>member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included</a:t>
            </a:r>
            <a:r>
              <a:rPr lang="de-DE" sz="2000" dirty="0"/>
              <a:t> in </a:t>
            </a:r>
            <a:r>
              <a:rPr lang="de-DE" sz="2000" dirty="0" err="1"/>
              <a:t>designing</a:t>
            </a:r>
            <a:r>
              <a:rPr lang="de-DE" sz="2000" dirty="0"/>
              <a:t> and </a:t>
            </a:r>
            <a:r>
              <a:rPr lang="de-DE" sz="2000" dirty="0" err="1"/>
              <a:t>mechanical</a:t>
            </a:r>
            <a:r>
              <a:rPr lang="de-DE" sz="2000" dirty="0"/>
              <a:t> </a:t>
            </a:r>
            <a:r>
              <a:rPr lang="de-DE" sz="2000" dirty="0" err="1"/>
              <a:t>engineering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8EE41F-07F6-4ED2-8F84-C6AE9B5D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AAEFD4-82D3-4456-ADEA-AD438D53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EE93F-9279-4BB8-9F55-7ED6BF6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AB07960-3EE8-4689-ABD6-3C347EA0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901"/>
              </p:ext>
            </p:extLst>
          </p:nvPr>
        </p:nvGraphicFramePr>
        <p:xfrm>
          <a:off x="677334" y="2479637"/>
          <a:ext cx="88547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369">
                  <a:extLst>
                    <a:ext uri="{9D8B030D-6E8A-4147-A177-3AD203B41FA5}">
                      <a16:colId xmlns:a16="http://schemas.microsoft.com/office/drawing/2014/main" val="348766862"/>
                    </a:ext>
                  </a:extLst>
                </a:gridCol>
                <a:gridCol w="4427369">
                  <a:extLst>
                    <a:ext uri="{9D8B030D-6E8A-4147-A177-3AD203B41FA5}">
                      <a16:colId xmlns:a16="http://schemas.microsoft.com/office/drawing/2014/main" val="560897902"/>
                    </a:ext>
                  </a:extLst>
                </a:gridCol>
              </a:tblGrid>
              <a:tr h="223914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Main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Niclas Bierwisch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Management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0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Sabine Köhler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Documentation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5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Sven </a:t>
                      </a:r>
                      <a:r>
                        <a:rPr lang="de-DE" dirty="0" err="1"/>
                        <a:t>Malag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8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Ria Bele </a:t>
                      </a:r>
                      <a:r>
                        <a:rPr lang="de-DE" dirty="0" err="1"/>
                        <a:t>Pohley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Johann </a:t>
                      </a:r>
                      <a:r>
                        <a:rPr lang="de-DE" dirty="0" err="1"/>
                        <a:t>Stiebritz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0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4C082-D351-4512-A2D6-118624FD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8442"/>
          </a:xfrm>
        </p:spPr>
        <p:txBody>
          <a:bodyPr>
            <a:normAutofit/>
          </a:bodyPr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Zeitplan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6937-4BAD-4D9C-94C5-21F4AA5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D9436-7293-4024-880D-86AC75D2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682D4-6E2C-432B-96F6-1C721C15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FBA6-431C-4A82-9821-C07AA0CD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Technische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7E949-DEAB-4CB2-B124-0A4180FC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Datenrate 2,5 Mbyte/min</a:t>
            </a:r>
          </a:p>
          <a:p>
            <a:r>
              <a:rPr lang="de-DE" dirty="0"/>
              <a:t>Gesamt Masse zirka 5 kg</a:t>
            </a:r>
          </a:p>
          <a:p>
            <a:r>
              <a:rPr lang="de-DE" dirty="0"/>
              <a:t>Energieversorgung zirka 125 </a:t>
            </a:r>
            <a:r>
              <a:rPr lang="de-DE" dirty="0" err="1"/>
              <a:t>Wh</a:t>
            </a:r>
            <a:r>
              <a:rPr lang="de-DE" dirty="0"/>
              <a:t> (2x60 </a:t>
            </a:r>
            <a:r>
              <a:rPr lang="de-DE" dirty="0" err="1"/>
              <a:t>Wh</a:t>
            </a:r>
            <a:r>
              <a:rPr lang="de-DE" dirty="0"/>
              <a:t> durch Redundanz)</a:t>
            </a:r>
          </a:p>
          <a:p>
            <a:r>
              <a:rPr lang="de-DE" dirty="0"/>
              <a:t>Störquellen (von Außen): Lüfter, Pumpen, Motoren, …</a:t>
            </a:r>
          </a:p>
          <a:p>
            <a:r>
              <a:rPr lang="de-DE" dirty="0"/>
              <a:t>Störquellen (durch Uns): Motor beim Herablassen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1A3EE-7C38-4D5E-868D-1C6A5A4A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A2940-5B31-41FB-8EC4-64EA4758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C1B71-6EC2-43DA-AC16-AFE9192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FBA6-431C-4A82-9821-C07AA0CD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(Gliederung)</a:t>
            </a:r>
            <a:br>
              <a:rPr lang="de-DE" dirty="0"/>
            </a:br>
            <a:r>
              <a:rPr lang="de-DE" dirty="0"/>
              <a:t>Technische Bestandteile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7E949-DEAB-4CB2-B124-0A4180FC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Messaufbau (siehe redundanter Aufbau Viehmann + unserer adaptiert)</a:t>
            </a:r>
          </a:p>
          <a:p>
            <a:r>
              <a:rPr lang="de-DE" dirty="0"/>
              <a:t>Zusätzliche Sensoren zum Infraschallmessaufbau:</a:t>
            </a:r>
            <a:br>
              <a:rPr lang="de-DE" dirty="0"/>
            </a:br>
            <a:r>
              <a:rPr lang="de-DE" dirty="0"/>
              <a:t>Höhenmessung, Beschleunigung/ Gyroskop, Druck, Außentemperatur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1A3EE-7C38-4D5E-868D-1C6A5A4A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 Bonn 27-28.11.2023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A2940-5B31-41FB-8EC4-64EA4758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ARESONUS – Hochschule </a:t>
            </a:r>
            <a:r>
              <a:rPr lang="en-US" dirty="0" err="1"/>
              <a:t>Nordhausen</a:t>
            </a:r>
            <a:r>
              <a:rPr lang="en-US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C1B71-6EC2-43DA-AC16-AFE9192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86357"/>
      </p:ext>
    </p:extLst>
  </p:cSld>
  <p:clrMapOvr>
    <a:masterClrMapping/>
  </p:clrMapOvr>
</p:sld>
</file>

<file path=ppt/theme/theme1.xml><?xml version="1.0" encoding="utf-8"?>
<a:theme xmlns:a="http://schemas.openxmlformats.org/drawingml/2006/main" name="Infrasound 1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{F5B04B27-2D5B-E142-9D07-B26F33D32734}tf10001060</Template>
  <TotalTime>0</TotalTime>
  <Words>322</Words>
  <Application>Microsoft Office PowerPoint</Application>
  <PresentationFormat>Breitbild</PresentationFormat>
  <Paragraphs>66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Infrasound 1</vt:lpstr>
      <vt:lpstr> </vt:lpstr>
      <vt:lpstr>Gliederung</vt:lpstr>
      <vt:lpstr>(Gliederung) Ziele und Thesen</vt:lpstr>
      <vt:lpstr>(Gliederung) Motivation</vt:lpstr>
      <vt:lpstr>(Gliederung) Teamaufstellung</vt:lpstr>
      <vt:lpstr>(Gliederung) Zeitplan</vt:lpstr>
      <vt:lpstr>(Gliederung) Technische Anforderungen</vt:lpstr>
      <vt:lpstr>(Gliederung) Technische Bestandteile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</dc:title>
  <dc:creator>ria-bele.pohley</dc:creator>
  <cp:lastModifiedBy>Mr. Nerb</cp:lastModifiedBy>
  <cp:revision>7</cp:revision>
  <dcterms:created xsi:type="dcterms:W3CDTF">2023-11-21T07:25:54Z</dcterms:created>
  <dcterms:modified xsi:type="dcterms:W3CDTF">2023-11-22T17:43:28Z</dcterms:modified>
</cp:coreProperties>
</file>