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60065-B8F5-4D01-BC18-18C798B09211}" v="24" dt="2023-11-18T11:36:0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erb" userId="39ca3ef928303be7" providerId="LiveId" clId="{A5560065-B8F5-4D01-BC18-18C798B09211}"/>
    <pc:docChg chg="custSel addSld delSld modSld">
      <pc:chgData name="Mr. Nerb" userId="39ca3ef928303be7" providerId="LiveId" clId="{A5560065-B8F5-4D01-BC18-18C798B09211}" dt="2023-11-18T11:36:00.894" v="144"/>
      <pc:docMkLst>
        <pc:docMk/>
      </pc:docMkLst>
      <pc:sldChg chg="modSp new del mod">
        <pc:chgData name="Mr. Nerb" userId="39ca3ef928303be7" providerId="LiveId" clId="{A5560065-B8F5-4D01-BC18-18C798B09211}" dt="2023-11-18T10:51:38.520" v="37" actId="47"/>
        <pc:sldMkLst>
          <pc:docMk/>
          <pc:sldMk cId="636425337" sldId="256"/>
        </pc:sldMkLst>
        <pc:spChg chg="mod">
          <ac:chgData name="Mr. Nerb" userId="39ca3ef928303be7" providerId="LiveId" clId="{A5560065-B8F5-4D01-BC18-18C798B09211}" dt="2023-11-16T20:36:34.188" v="20" actId="20577"/>
          <ac:spMkLst>
            <pc:docMk/>
            <pc:sldMk cId="636425337" sldId="256"/>
            <ac:spMk id="2" creationId="{3DDE3647-2362-43BA-87CC-8F6B1E1FA183}"/>
          </ac:spMkLst>
        </pc:spChg>
      </pc:sldChg>
      <pc:sldChg chg="addSp delSp modSp new mod">
        <pc:chgData name="Mr. Nerb" userId="39ca3ef928303be7" providerId="LiveId" clId="{A5560065-B8F5-4D01-BC18-18C798B09211}" dt="2023-11-18T11:36:00.894" v="144"/>
        <pc:sldMkLst>
          <pc:docMk/>
          <pc:sldMk cId="1322914858" sldId="257"/>
        </pc:sldMkLst>
        <pc:spChg chg="mod">
          <ac:chgData name="Mr. Nerb" userId="39ca3ef928303be7" providerId="LiveId" clId="{A5560065-B8F5-4D01-BC18-18C798B09211}" dt="2023-11-18T11:36:00.894" v="144"/>
          <ac:spMkLst>
            <pc:docMk/>
            <pc:sldMk cId="1322914858" sldId="257"/>
            <ac:spMk id="2" creationId="{1EA60EC6-52EA-4586-A3AB-D9A28CFAD4A9}"/>
          </ac:spMkLst>
        </pc:spChg>
        <pc:spChg chg="del mod">
          <ac:chgData name="Mr. Nerb" userId="39ca3ef928303be7" providerId="LiveId" clId="{A5560065-B8F5-4D01-BC18-18C798B09211}" dt="2023-11-16T20:49:26.582" v="32"/>
          <ac:spMkLst>
            <pc:docMk/>
            <pc:sldMk cId="1322914858" sldId="257"/>
            <ac:spMk id="2" creationId="{54525A24-B837-4582-9A84-3EF8CE083FAE}"/>
          </ac:spMkLst>
        </pc:spChg>
        <pc:spChg chg="mod">
          <ac:chgData name="Mr. Nerb" userId="39ca3ef928303be7" providerId="LiveId" clId="{A5560065-B8F5-4D01-BC18-18C798B09211}" dt="2023-11-18T11:36:00.894" v="144"/>
          <ac:spMkLst>
            <pc:docMk/>
            <pc:sldMk cId="1322914858" sldId="257"/>
            <ac:spMk id="3" creationId="{96D0D69B-9931-4B81-811B-0682D1AFCA3E}"/>
          </ac:spMkLst>
        </pc:spChg>
        <pc:spChg chg="del">
          <ac:chgData name="Mr. Nerb" userId="39ca3ef928303be7" providerId="LiveId" clId="{A5560065-B8F5-4D01-BC18-18C798B09211}" dt="2023-11-16T20:49:26.582" v="32"/>
          <ac:spMkLst>
            <pc:docMk/>
            <pc:sldMk cId="1322914858" sldId="257"/>
            <ac:spMk id="3" creationId="{AA77ABE6-922C-4623-9818-0BB158AD94CF}"/>
          </ac:spMkLst>
        </pc:spChg>
        <pc:spChg chg="add mod">
          <ac:chgData name="Mr. Nerb" userId="39ca3ef928303be7" providerId="LiveId" clId="{A5560065-B8F5-4D01-BC18-18C798B09211}" dt="2023-11-16T20:55:48.104" v="36" actId="1076"/>
          <ac:spMkLst>
            <pc:docMk/>
            <pc:sldMk cId="1322914858" sldId="257"/>
            <ac:spMk id="4" creationId="{5942AD93-A915-4D00-82BC-FC8F9539DCD9}"/>
          </ac:spMkLst>
        </pc:spChg>
        <pc:spChg chg="add mod">
          <ac:chgData name="Mr. Nerb" userId="39ca3ef928303be7" providerId="LiveId" clId="{A5560065-B8F5-4D01-BC18-18C798B09211}" dt="2023-11-18T11:17:51.844" v="116" actId="5793"/>
          <ac:spMkLst>
            <pc:docMk/>
            <pc:sldMk cId="1322914858" sldId="257"/>
            <ac:spMk id="5" creationId="{8E85B627-E566-44EF-A901-D4B99681816D}"/>
          </ac:spMkLst>
        </pc:spChg>
      </pc:sldChg>
      <pc:sldChg chg="addSp delSp modSp new mod">
        <pc:chgData name="Mr. Nerb" userId="39ca3ef928303be7" providerId="LiveId" clId="{A5560065-B8F5-4D01-BC18-18C798B09211}" dt="2023-11-18T11:36:00.894" v="144"/>
        <pc:sldMkLst>
          <pc:docMk/>
          <pc:sldMk cId="3534428402" sldId="258"/>
        </pc:sldMkLst>
        <pc:spChg chg="mod">
          <ac:chgData name="Mr. Nerb" userId="39ca3ef928303be7" providerId="LiveId" clId="{A5560065-B8F5-4D01-BC18-18C798B09211}" dt="2023-11-18T11:36:00.894" v="144"/>
          <ac:spMkLst>
            <pc:docMk/>
            <pc:sldMk cId="3534428402" sldId="258"/>
            <ac:spMk id="2" creationId="{68462375-B891-451A-BA99-67C01CC157AB}"/>
          </ac:spMkLst>
        </pc:spChg>
        <pc:spChg chg="mod">
          <ac:chgData name="Mr. Nerb" userId="39ca3ef928303be7" providerId="LiveId" clId="{A5560065-B8F5-4D01-BC18-18C798B09211}" dt="2023-11-18T11:36:00.894" v="144"/>
          <ac:spMkLst>
            <pc:docMk/>
            <pc:sldMk cId="3534428402" sldId="258"/>
            <ac:spMk id="3" creationId="{6034A351-1FF5-4485-80C3-0AD3A46D07A9}"/>
          </ac:spMkLst>
        </pc:spChg>
        <pc:spChg chg="add del mod">
          <ac:chgData name="Mr. Nerb" userId="39ca3ef928303be7" providerId="LiveId" clId="{A5560065-B8F5-4D01-BC18-18C798B09211}" dt="2023-11-18T11:19:03.307" v="120"/>
          <ac:spMkLst>
            <pc:docMk/>
            <pc:sldMk cId="3534428402" sldId="258"/>
            <ac:spMk id="4" creationId="{4FEF1FC2-2D7E-4DCF-9C0B-ACFCECD7C522}"/>
          </ac:spMkLst>
        </pc:spChg>
      </pc:sldChg>
      <pc:sldChg chg="modSp new mod">
        <pc:chgData name="Mr. Nerb" userId="39ca3ef928303be7" providerId="LiveId" clId="{A5560065-B8F5-4D01-BC18-18C798B09211}" dt="2023-11-18T11:36:00.894" v="144"/>
        <pc:sldMkLst>
          <pc:docMk/>
          <pc:sldMk cId="3427284274" sldId="259"/>
        </pc:sldMkLst>
        <pc:spChg chg="mod">
          <ac:chgData name="Mr. Nerb" userId="39ca3ef928303be7" providerId="LiveId" clId="{A5560065-B8F5-4D01-BC18-18C798B09211}" dt="2023-11-18T11:36:00.894" v="144"/>
          <ac:spMkLst>
            <pc:docMk/>
            <pc:sldMk cId="3427284274" sldId="259"/>
            <ac:spMk id="2" creationId="{D3E318FA-BE60-4899-9D86-49446B4860D7}"/>
          </ac:spMkLst>
        </pc:spChg>
        <pc:spChg chg="mod">
          <ac:chgData name="Mr. Nerb" userId="39ca3ef928303be7" providerId="LiveId" clId="{A5560065-B8F5-4D01-BC18-18C798B09211}" dt="2023-11-18T11:36:00.894" v="144"/>
          <ac:spMkLst>
            <pc:docMk/>
            <pc:sldMk cId="3427284274" sldId="259"/>
            <ac:spMk id="3" creationId="{C9BCF8DD-E34C-46E4-B4AD-0E297C1E916A}"/>
          </ac:spMkLst>
        </pc:spChg>
      </pc:sldChg>
      <pc:sldChg chg="modSp new">
        <pc:chgData name="Mr. Nerb" userId="39ca3ef928303be7" providerId="LiveId" clId="{A5560065-B8F5-4D01-BC18-18C798B09211}" dt="2023-11-18T11:36:00.894" v="144"/>
        <pc:sldMkLst>
          <pc:docMk/>
          <pc:sldMk cId="2121118714" sldId="260"/>
        </pc:sldMkLst>
        <pc:spChg chg="mod">
          <ac:chgData name="Mr. Nerb" userId="39ca3ef928303be7" providerId="LiveId" clId="{A5560065-B8F5-4D01-BC18-18C798B09211}" dt="2023-11-18T11:36:00.894" v="144"/>
          <ac:spMkLst>
            <pc:docMk/>
            <pc:sldMk cId="2121118714" sldId="260"/>
            <ac:spMk id="2" creationId="{3FAC3197-778F-406E-8144-BC1880648753}"/>
          </ac:spMkLst>
        </pc:spChg>
        <pc:spChg chg="mod">
          <ac:chgData name="Mr. Nerb" userId="39ca3ef928303be7" providerId="LiveId" clId="{A5560065-B8F5-4D01-BC18-18C798B09211}" dt="2023-11-18T11:36:00.894" v="144"/>
          <ac:spMkLst>
            <pc:docMk/>
            <pc:sldMk cId="2121118714" sldId="260"/>
            <ac:spMk id="3" creationId="{2F208857-6622-41E0-971B-483A107ED1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C1920DA-80AA-4B98-AAA6-D074F3F5E2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ARESONUS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CBC893-617C-4ED2-AA1A-9C5776FE7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1D35-630D-4AC5-85A4-B3328C632C9E}" type="datetimeFigureOut">
              <a:rPr lang="de-DE" smtClean="0"/>
              <a:t>18.11.2023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68D55C-1EC7-4DA5-AB58-7875376B7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University of Applied Sciences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B1F9D-0D09-4291-9E80-C2431AB825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70486-1B14-499A-811C-F7573D70E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9418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ARESONUS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1DAE-0C8F-4966-B53B-9721ABCE5DF6}" type="datetimeFigureOut">
              <a:rPr lang="de-DE" smtClean="0"/>
              <a:t>18.11.2023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University of Applied Sciences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072FC-8D1D-4804-89F4-4EC1A8C28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84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3ABEB-8575-4B6C-85C0-4006306B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C0FA26-7D4F-41BB-92CE-C7AA15CB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B2441-5039-4553-83BA-81AA5438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67F-70D2-4DBE-BC6B-9708E7E05C89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6AB82-AE41-4CF7-890C-C463D8AE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312AB-8686-430A-85BE-D20B10B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2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4ED4F-AAE9-4622-92C7-FDF18900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7C6CEA-BB87-462E-A1D0-47CBFE93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0F4E-D4F0-444E-A491-AD84F444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E7DB-9C85-4987-A7C9-EA10E2B5F344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19C1B-3711-4FE0-9F2B-8B19B1BA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19FFE-3DA0-4769-966D-45429E04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74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6C2797-0122-430E-A9C5-1259CE3DC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1212D-ADEA-4465-8A05-45B7AE2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B1F66-B36C-4BA9-9974-FC8B064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B51B-AA87-4329-A871-152716FD0032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0D6BD-380F-4B5A-A359-1CDAE88D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CDB27-DE63-41F7-AB79-067ABEA7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A4AB2-8859-482C-A098-6F6C9959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461ED-9655-4E57-83FC-084E42C8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CB7CA-E775-4ED8-811D-0E2AB67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8C73-93CB-449F-A271-5FEEA36A9F08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F645A-BDBA-47DE-8D1A-8D616102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A3D97-9794-4471-94FA-CCD9F53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816BE-9304-42ED-AD80-8932F68E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D6795F-2D0C-4BAF-AD6F-B42B12CA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6F003-CA8F-4AFA-8254-DD438714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6C8-E706-40A9-A0D7-6EABAECE9780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84E375-AA37-43DD-A108-98425F2E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D0D6E-7DFE-4761-9AA6-820AAFDA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0C074-1C9D-48DC-BC97-209DC95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D7FAB-364C-4A98-A1DD-14722D56B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195650-CF69-4DBF-8673-48EFD60B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BC5B3B-CBA1-4D4A-972D-4129C601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951A-8007-4B73-A0B6-D96E5C559F64}" type="datetime1">
              <a:rPr lang="de-DE" smtClean="0"/>
              <a:t>18.11.2023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834AA2-0DBB-42FD-8EE0-0B985724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57D137-A556-4693-9A02-EF360A98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B8AB-06CC-42D8-942E-46CD12B5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74FC1-7E47-41A7-A4AC-8F09AF78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7110DF-2C09-4CFA-9C3A-39BBFE12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C07BEE-A157-4247-A02F-64DC593A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85B31A-1C1C-4993-944D-649A2CC0B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1265C7-4F5C-4E40-886D-D2BD931D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4248-6585-40CE-A11A-4F032BEEC310}" type="datetime1">
              <a:rPr lang="de-DE" smtClean="0"/>
              <a:t>18.11.2023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07AD2-A7D1-4983-9A70-3C966110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42902-A5A0-4CB7-8779-98C810F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1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D84BF-87E7-490D-A130-E123ACF3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98687-C69A-4D6E-9891-C2B830AD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D5DC-6054-461E-A75E-555A0C848116}" type="datetime1">
              <a:rPr lang="de-DE" smtClean="0"/>
              <a:t>18.11.2023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AF1C95-C4B7-40B6-8FA6-574008C6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83729F-03BC-4ED4-89E3-878FE3F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92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80CB3-317A-46DB-8941-4D758DA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3772-9797-4231-AEE4-12FB69C6C96E}" type="datetime1">
              <a:rPr lang="de-DE" smtClean="0"/>
              <a:t>18.11.2023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D1016-5ECB-4856-8D68-2D85100A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843A25-E5C3-44AE-BB65-821C7FD8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6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F25C-03CE-42B3-BD31-732C3D71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309F8-4BB3-4943-92B4-3952334F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B99D8E-BE92-4142-AF17-C730BFBA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DBA1A-D2B1-4A85-B742-A986C50C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AD86-C1CB-457C-BB98-580D7410628C}" type="datetime1">
              <a:rPr lang="de-DE" smtClean="0"/>
              <a:t>18.11.2023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AAB90B-4C1A-4F20-BD94-7C206294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BCF0D-1CED-43EF-917E-B840639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7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B3DBD-FC53-4E31-BA0F-BD9D868D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2406D7-DB5A-4F7A-9F04-DB30D46C7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42006A-6549-43E3-AA93-9B584A8B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E7AFF-FAF1-4A3D-B1C5-77370469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3666-5765-4A18-A8FD-C62E641458B1}" type="datetime1">
              <a:rPr lang="de-DE" smtClean="0"/>
              <a:t>18.11.2023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E8202-D89B-4D66-BD31-A8247125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3FD5F8-F286-4C29-BC8A-6AEE242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893F23-38D9-4E86-B256-5DAD3996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3EFAF-2FE0-4888-A32D-E7598E56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26A1A-C3CC-45FA-88D1-357FC0106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39F9-F672-4601-A6B4-30B502974B06}" type="datetime1">
              <a:rPr lang="de-DE" smtClean="0"/>
              <a:t>18.11.2023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72781-47BF-4975-9846-42B69291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ARESONUS UNI OF NORDHUSIA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FED2D-24E0-473D-B518-D1E476DB9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44DD-7C99-4BBB-8001-F26BEB592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8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0D69B-9931-4B81-811B-0682D1AF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A60EC6-52EA-4586-A3AB-D9A28CFA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onne 3">
            <a:extLst>
              <a:ext uri="{FF2B5EF4-FFF2-40B4-BE49-F238E27FC236}">
                <a16:creationId xmlns:a16="http://schemas.microsoft.com/office/drawing/2014/main" id="{5942AD93-A915-4D00-82BC-FC8F9539DCD9}"/>
              </a:ext>
            </a:extLst>
          </p:cNvPr>
          <p:cNvSpPr/>
          <p:nvPr/>
        </p:nvSpPr>
        <p:spPr>
          <a:xfrm>
            <a:off x="10907794" y="176581"/>
            <a:ext cx="966404" cy="87539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85B627-E566-44EF-A901-D4B99681816D}"/>
              </a:ext>
            </a:extLst>
          </p:cNvPr>
          <p:cNvSpPr txBox="1"/>
          <p:nvPr/>
        </p:nvSpPr>
        <p:spPr>
          <a:xfrm>
            <a:off x="832061" y="611045"/>
            <a:ext cx="8840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Deckblatt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Vortragsteilnehmer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Gastgeber</a:t>
            </a:r>
          </a:p>
          <a:p>
            <a:br>
              <a:rPr lang="de-DE" dirty="0"/>
            </a:br>
            <a:r>
              <a:rPr lang="de-DE" dirty="0"/>
              <a:t>-    Logo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Datum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91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8462375-B891-451A-BA99-67C01CC1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34A351-1FF5-4485-80C3-0AD3A46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44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E318FA-BE60-4899-9D86-49446B48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CF8DD-E34C-46E4-B4AD-0E297C1E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728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AC3197-778F-406E-8144-BC188064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ARESONUS UNI OF NORDHUSIA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F208857-6622-41E0-971B-483A107E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44DD-7C99-4BBB-8001-F26BEB5925F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1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Mr. Nerb</dc:creator>
  <cp:lastModifiedBy>Mr. Nerb</cp:lastModifiedBy>
  <cp:revision>1</cp:revision>
  <dcterms:created xsi:type="dcterms:W3CDTF">2023-11-16T20:35:42Z</dcterms:created>
  <dcterms:modified xsi:type="dcterms:W3CDTF">2023-11-18T11:36:04Z</dcterms:modified>
</cp:coreProperties>
</file>