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7BDA-8C05-48D2-8343-D5615E865B7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E45A-B8C4-4C99-AB2D-0E7FC9762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7BDA-8C05-48D2-8343-D5615E865B7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E45A-B8C4-4C99-AB2D-0E7FC9762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7BDA-8C05-48D2-8343-D5615E865B7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E45A-B8C4-4C99-AB2D-0E7FC9762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7BDA-8C05-48D2-8343-D5615E865B7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E45A-B8C4-4C99-AB2D-0E7FC9762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7BDA-8C05-48D2-8343-D5615E865B7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E45A-B8C4-4C99-AB2D-0E7FC9762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7BDA-8C05-48D2-8343-D5615E865B7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E45A-B8C4-4C99-AB2D-0E7FC9762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7BDA-8C05-48D2-8343-D5615E865B7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E45A-B8C4-4C99-AB2D-0E7FC9762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7BDA-8C05-48D2-8343-D5615E865B7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E45A-B8C4-4C99-AB2D-0E7FC9762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7BDA-8C05-48D2-8343-D5615E865B7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E45A-B8C4-4C99-AB2D-0E7FC9762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7BDA-8C05-48D2-8343-D5615E865B7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E45A-B8C4-4C99-AB2D-0E7FC9762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7BDA-8C05-48D2-8343-D5615E865B7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E45A-B8C4-4C99-AB2D-0E7FC9762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17BDA-8C05-48D2-8343-D5615E865B7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7E45A-B8C4-4C99-AB2D-0E7FC9762E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harktankdiets.com/prime-ket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harktankdiets.com/prime-ket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harktankdiets.com/prime-ket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hlinkClick r:id="rId2"/>
              </a:rPr>
              <a:t>Prime </a:t>
            </a:r>
            <a:r>
              <a:rPr lang="en-US" b="1" dirty="0" err="1" smtClean="0">
                <a:hlinkClick r:id="rId2"/>
              </a:rPr>
              <a:t>Keto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Prime </a:t>
            </a:r>
            <a:r>
              <a:rPr lang="en-US" b="1" dirty="0" err="1" smtClean="0"/>
              <a:t>Keto</a:t>
            </a:r>
            <a:r>
              <a:rPr lang="en-US" b="1" dirty="0" smtClean="0"/>
              <a:t> : Best Way To Reduce Belly Fat!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What Is Prime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 descr="Capture0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9800" y="1752600"/>
            <a:ext cx="5562600" cy="44958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Prime </a:t>
            </a:r>
            <a:r>
              <a:rPr lang="en-US" dirty="0" err="1" smtClean="0"/>
              <a:t>Keto</a:t>
            </a:r>
            <a:r>
              <a:rPr lang="en-US" dirty="0" smtClean="0"/>
              <a:t> : Advance Formula For Fat Cutting!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hlinkClick r:id="rId2"/>
              </a:rPr>
              <a:t>Prime </a:t>
            </a:r>
            <a:r>
              <a:rPr lang="en-US" dirty="0" err="1" smtClean="0">
                <a:hlinkClick r:id="rId2"/>
              </a:rPr>
              <a:t>Keto</a:t>
            </a:r>
            <a:r>
              <a:rPr lang="en-US" dirty="0" smtClean="0"/>
              <a:t> : We tend to don't should guild the lily. It burns me up. Here is how I may help. Ponder this over, "Speak when spoken to." A minimum of, "Win some, lose some." It's arduous to convey up WLMS. The novices here already apprehend that in respect to, WLMS. They can't win for losing. I had challenged that I would really like to produce a lot of details concerning this. It's better late than never. You ought to get facilitate along with your WLMS. Weight Loss Formula does sound simple. There is a lot of brand name loyalty to Weight Lose. If any of you ought to question WLMS that might be annoying yet here may be a sensible several valuable insight on I Love You. If you are a novice in the planet of I Love You, you could find yourself overwhelmed. I am concerned relative to Weight Loss Diet. I'm happy to be ready to pay this time with Weight Loss Diet.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Grab It : </a:t>
            </a:r>
            <a:r>
              <a:rPr lang="en-US" dirty="0" smtClean="0">
                <a:hlinkClick r:id="rId2"/>
              </a:rPr>
              <a:t>http://www.sharktankdiets.com/prime-keto/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218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Prime Keto</vt:lpstr>
      <vt:lpstr> What Is Prime?</vt:lpstr>
      <vt:lpstr>Prime Keto : Advance Formula For Fat Cutting!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 Keto</dc:title>
  <dc:creator>STV_2</dc:creator>
  <cp:lastModifiedBy>STV_2</cp:lastModifiedBy>
  <cp:revision>1</cp:revision>
  <dcterms:created xsi:type="dcterms:W3CDTF">2019-04-03T13:04:56Z</dcterms:created>
  <dcterms:modified xsi:type="dcterms:W3CDTF">2019-04-03T13:08:52Z</dcterms:modified>
</cp:coreProperties>
</file>