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100" d="100"/>
          <a:sy n="100" d="100"/>
        </p:scale>
        <p:origin x="48" y="4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70.png"  /><Relationship Id="rId4" Type="http://schemas.openxmlformats.org/officeDocument/2006/relationships/image" Target="../media/image71.png"  /><Relationship Id="rId5" Type="http://schemas.openxmlformats.org/officeDocument/2006/relationships/image" Target="../media/image77.png"  /><Relationship Id="rId6" Type="http://schemas.openxmlformats.org/officeDocument/2006/relationships/image" Target="../media/image38.png"  /><Relationship Id="rId7" Type="http://schemas.openxmlformats.org/officeDocument/2006/relationships/image" Target="../media/image78.png"  /><Relationship Id="rId8" Type="http://schemas.openxmlformats.org/officeDocument/2006/relationships/image" Target="../media/image7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4.png"  /><Relationship Id="rId11" Type="http://schemas.openxmlformats.org/officeDocument/2006/relationships/image" Target="../media/image85.png"  /><Relationship Id="rId12" Type="http://schemas.openxmlformats.org/officeDocument/2006/relationships/image" Target="../media/image86.png"  /><Relationship Id="rId2" Type="http://schemas.openxmlformats.org/officeDocument/2006/relationships/image" Target="../media/image33.png"  /><Relationship Id="rId3" Type="http://schemas.openxmlformats.org/officeDocument/2006/relationships/image" Target="../media/image80.png"  /><Relationship Id="rId4" Type="http://schemas.openxmlformats.org/officeDocument/2006/relationships/image" Target="../media/image31.png"  /><Relationship Id="rId5" Type="http://schemas.openxmlformats.org/officeDocument/2006/relationships/image" Target="../media/image81.png"  /><Relationship Id="rId6" Type="http://schemas.openxmlformats.org/officeDocument/2006/relationships/image" Target="../media/image82.png"  /><Relationship Id="rId7" Type="http://schemas.openxmlformats.org/officeDocument/2006/relationships/image" Target="../media/image22.png"  /><Relationship Id="rId8" Type="http://schemas.openxmlformats.org/officeDocument/2006/relationships/image" Target="../media/image83.png"  /><Relationship Id="rId9" Type="http://schemas.openxmlformats.org/officeDocument/2006/relationships/image" Target="../media/image2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87.png"  /><Relationship Id="rId4" Type="http://schemas.openxmlformats.org/officeDocument/2006/relationships/image" Target="../media/image88.png"  /><Relationship Id="rId5" Type="http://schemas.openxmlformats.org/officeDocument/2006/relationships/image" Target="../media/image89.png"  /><Relationship Id="rId6" Type="http://schemas.openxmlformats.org/officeDocument/2006/relationships/image" Target="../media/image38.png"  /><Relationship Id="rId7" Type="http://schemas.openxmlformats.org/officeDocument/2006/relationships/image" Target="../media/image90.png"  /><Relationship Id="rId8" Type="http://schemas.openxmlformats.org/officeDocument/2006/relationships/image" Target="../media/image9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87.png"  /><Relationship Id="rId4" Type="http://schemas.openxmlformats.org/officeDocument/2006/relationships/image" Target="../media/image88.png"  /><Relationship Id="rId5" Type="http://schemas.openxmlformats.org/officeDocument/2006/relationships/image" Target="../media/image92.png"  /><Relationship Id="rId6" Type="http://schemas.openxmlformats.org/officeDocument/2006/relationships/image" Target="../media/image38.png"  /><Relationship Id="rId7" Type="http://schemas.openxmlformats.org/officeDocument/2006/relationships/image" Target="../media/image93.png"  /><Relationship Id="rId8" Type="http://schemas.openxmlformats.org/officeDocument/2006/relationships/image" Target="../media/image9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9.png"  /><Relationship Id="rId11" Type="http://schemas.openxmlformats.org/officeDocument/2006/relationships/image" Target="../media/image100.png"  /><Relationship Id="rId12" Type="http://schemas.openxmlformats.org/officeDocument/2006/relationships/image" Target="../media/image101.png"  /><Relationship Id="rId2" Type="http://schemas.openxmlformats.org/officeDocument/2006/relationships/image" Target="../media/image33.png"  /><Relationship Id="rId3" Type="http://schemas.openxmlformats.org/officeDocument/2006/relationships/image" Target="../media/image95.png"  /><Relationship Id="rId4" Type="http://schemas.openxmlformats.org/officeDocument/2006/relationships/image" Target="../media/image31.png"  /><Relationship Id="rId5" Type="http://schemas.openxmlformats.org/officeDocument/2006/relationships/image" Target="../media/image96.png"  /><Relationship Id="rId6" Type="http://schemas.openxmlformats.org/officeDocument/2006/relationships/image" Target="../media/image22.png"  /><Relationship Id="rId7" Type="http://schemas.openxmlformats.org/officeDocument/2006/relationships/image" Target="../media/image97.png"  /><Relationship Id="rId8" Type="http://schemas.openxmlformats.org/officeDocument/2006/relationships/image" Target="../media/image24.png"  /><Relationship Id="rId9" Type="http://schemas.openxmlformats.org/officeDocument/2006/relationships/image" Target="../media/image9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2.png"  /><Relationship Id="rId3" Type="http://schemas.openxmlformats.org/officeDocument/2006/relationships/image" Target="../media/image103.png"  /><Relationship Id="rId4" Type="http://schemas.openxmlformats.org/officeDocument/2006/relationships/image" Target="../media/image102.png"  /><Relationship Id="rId5" Type="http://schemas.openxmlformats.org/officeDocument/2006/relationships/image" Target="../media/image104.png"  /><Relationship Id="rId6" Type="http://schemas.openxmlformats.org/officeDocument/2006/relationships/image" Target="../media/image105.png"  /><Relationship Id="rId7" Type="http://schemas.openxmlformats.org/officeDocument/2006/relationships/image" Target="../media/image106.png"  /><Relationship Id="rId8" Type="http://schemas.openxmlformats.org/officeDocument/2006/relationships/image" Target="../media/image107.png"  /><Relationship Id="rId9" Type="http://schemas.openxmlformats.org/officeDocument/2006/relationships/image" Target="../media/image10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2.png"  /><Relationship Id="rId3" Type="http://schemas.openxmlformats.org/officeDocument/2006/relationships/image" Target="../media/image103.png"  /><Relationship Id="rId4" Type="http://schemas.openxmlformats.org/officeDocument/2006/relationships/image" Target="../media/image102.png"  /><Relationship Id="rId5" Type="http://schemas.openxmlformats.org/officeDocument/2006/relationships/image" Target="../media/image104.png"  /><Relationship Id="rId6" Type="http://schemas.openxmlformats.org/officeDocument/2006/relationships/image" Target="../media/image109.png"  /><Relationship Id="rId7" Type="http://schemas.openxmlformats.org/officeDocument/2006/relationships/image" Target="../media/image106.png"  /><Relationship Id="rId8" Type="http://schemas.openxmlformats.org/officeDocument/2006/relationships/image" Target="../media/image110.png"  /><Relationship Id="rId9" Type="http://schemas.openxmlformats.org/officeDocument/2006/relationships/image" Target="../media/image1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6.png"  /><Relationship Id="rId11" Type="http://schemas.openxmlformats.org/officeDocument/2006/relationships/image" Target="../media/image117.png"  /><Relationship Id="rId12" Type="http://schemas.openxmlformats.org/officeDocument/2006/relationships/image" Target="../media/image118.png"  /><Relationship Id="rId13" Type="http://schemas.openxmlformats.org/officeDocument/2006/relationships/image" Target="../media/image119.png"  /><Relationship Id="rId2" Type="http://schemas.openxmlformats.org/officeDocument/2006/relationships/image" Target="../media/image33.png"  /><Relationship Id="rId3" Type="http://schemas.openxmlformats.org/officeDocument/2006/relationships/image" Target="../media/image112.png"  /><Relationship Id="rId4" Type="http://schemas.openxmlformats.org/officeDocument/2006/relationships/image" Target="../media/image31.png"  /><Relationship Id="rId5" Type="http://schemas.openxmlformats.org/officeDocument/2006/relationships/image" Target="../media/image113.png"  /><Relationship Id="rId6" Type="http://schemas.openxmlformats.org/officeDocument/2006/relationships/image" Target="../media/image22.png"  /><Relationship Id="rId7" Type="http://schemas.openxmlformats.org/officeDocument/2006/relationships/image" Target="../media/image114.png"  /><Relationship Id="rId8" Type="http://schemas.openxmlformats.org/officeDocument/2006/relationships/image" Target="../media/image24.png"  /><Relationship Id="rId9" Type="http://schemas.openxmlformats.org/officeDocument/2006/relationships/image" Target="../media/image1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120.png"  /><Relationship Id="rId4" Type="http://schemas.openxmlformats.org/officeDocument/2006/relationships/image" Target="../media/image88.png"  /><Relationship Id="rId5" Type="http://schemas.openxmlformats.org/officeDocument/2006/relationships/image" Target="../media/image121.png"  /><Relationship Id="rId6" Type="http://schemas.openxmlformats.org/officeDocument/2006/relationships/image" Target="../media/image122.png"  /><Relationship Id="rId7" Type="http://schemas.openxmlformats.org/officeDocument/2006/relationships/image" Target="../media/image123.png"  /><Relationship Id="rId8" Type="http://schemas.openxmlformats.org/officeDocument/2006/relationships/image" Target="../media/image1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120.png"  /><Relationship Id="rId4" Type="http://schemas.openxmlformats.org/officeDocument/2006/relationships/image" Target="../media/image88.png"  /><Relationship Id="rId5" Type="http://schemas.openxmlformats.org/officeDocument/2006/relationships/image" Target="../media/image125.png"  /><Relationship Id="rId6" Type="http://schemas.openxmlformats.org/officeDocument/2006/relationships/image" Target="../media/image122.png"  /><Relationship Id="rId7" Type="http://schemas.openxmlformats.org/officeDocument/2006/relationships/image" Target="../media/image126.png"  /><Relationship Id="rId8" Type="http://schemas.openxmlformats.org/officeDocument/2006/relationships/image" Target="../media/image12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6.png"  /><Relationship Id="rId11" Type="http://schemas.openxmlformats.org/officeDocument/2006/relationships/image" Target="../media/image17.png"  /><Relationship Id="rId12" Type="http://schemas.openxmlformats.org/officeDocument/2006/relationships/image" Target="../media/image18.png"  /><Relationship Id="rId13" Type="http://schemas.openxmlformats.org/officeDocument/2006/relationships/image" Target="../media/image19.png"  /><Relationship Id="rId14" Type="http://schemas.openxmlformats.org/officeDocument/2006/relationships/image" Target="../media/image20.png"  /><Relationship Id="rId15" Type="http://schemas.openxmlformats.org/officeDocument/2006/relationships/image" Target="../media/image21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120.png"  /><Relationship Id="rId4" Type="http://schemas.openxmlformats.org/officeDocument/2006/relationships/image" Target="../media/image88.png"  /><Relationship Id="rId5" Type="http://schemas.openxmlformats.org/officeDocument/2006/relationships/image" Target="../media/image128.png"  /><Relationship Id="rId6" Type="http://schemas.openxmlformats.org/officeDocument/2006/relationships/image" Target="../media/image129.png"  /><Relationship Id="rId7" Type="http://schemas.openxmlformats.org/officeDocument/2006/relationships/image" Target="../media/image38.png"  /><Relationship Id="rId8" Type="http://schemas.openxmlformats.org/officeDocument/2006/relationships/image" Target="../media/image13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1.png"  /><Relationship Id="rId3" Type="http://schemas.openxmlformats.org/officeDocument/2006/relationships/image" Target="../media/image13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0.png"  /><Relationship Id="rId11" Type="http://schemas.openxmlformats.org/officeDocument/2006/relationships/image" Target="../media/image31.png"  /><Relationship Id="rId12" Type="http://schemas.openxmlformats.org/officeDocument/2006/relationships/image" Target="../media/image32.png"  /><Relationship Id="rId13" Type="http://schemas.openxmlformats.org/officeDocument/2006/relationships/image" Target="../media/image33.png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Relationship Id="rId8" Type="http://schemas.openxmlformats.org/officeDocument/2006/relationships/image" Target="../media/image28.png"  /><Relationship Id="rId9" Type="http://schemas.openxmlformats.org/officeDocument/2006/relationships/image" Target="../media/image2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2.png"  /><Relationship Id="rId11" Type="http://schemas.openxmlformats.org/officeDocument/2006/relationships/image" Target="../media/image43.png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Relationship Id="rId8" Type="http://schemas.openxmlformats.org/officeDocument/2006/relationships/image" Target="../media/image40.png"  /><Relationship Id="rId9" Type="http://schemas.openxmlformats.org/officeDocument/2006/relationships/image" Target="../media/image4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3.png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Relationship Id="rId4" Type="http://schemas.openxmlformats.org/officeDocument/2006/relationships/image" Target="../media/image38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Relationship Id="rId7" Type="http://schemas.openxmlformats.org/officeDocument/2006/relationships/image" Target="../media/image48.png"  /><Relationship Id="rId8" Type="http://schemas.openxmlformats.org/officeDocument/2006/relationships/image" Target="../media/image41.png"  /><Relationship Id="rId9" Type="http://schemas.openxmlformats.org/officeDocument/2006/relationships/image" Target="../media/image4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6.png"  /><Relationship Id="rId11" Type="http://schemas.openxmlformats.org/officeDocument/2006/relationships/image" Target="../media/image57.png"  /><Relationship Id="rId12" Type="http://schemas.openxmlformats.org/officeDocument/2006/relationships/image" Target="../media/image58.png"  /><Relationship Id="rId13" Type="http://schemas.openxmlformats.org/officeDocument/2006/relationships/image" Target="../media/image59.png"  /><Relationship Id="rId14" Type="http://schemas.openxmlformats.org/officeDocument/2006/relationships/image" Target="../media/image41.png"  /><Relationship Id="rId15" Type="http://schemas.openxmlformats.org/officeDocument/2006/relationships/image" Target="../media/image42.png"  /><Relationship Id="rId16" Type="http://schemas.openxmlformats.org/officeDocument/2006/relationships/image" Target="../media/image43.png"  /><Relationship Id="rId2" Type="http://schemas.openxmlformats.org/officeDocument/2006/relationships/image" Target="../media/image49.png"  /><Relationship Id="rId3" Type="http://schemas.openxmlformats.org/officeDocument/2006/relationships/image" Target="../media/image38.png"  /><Relationship Id="rId4" Type="http://schemas.openxmlformats.org/officeDocument/2006/relationships/image" Target="../media/image50.png"  /><Relationship Id="rId5" Type="http://schemas.openxmlformats.org/officeDocument/2006/relationships/image" Target="../media/image51.png"  /><Relationship Id="rId6" Type="http://schemas.openxmlformats.org/officeDocument/2006/relationships/image" Target="../media/image52.png"  /><Relationship Id="rId7" Type="http://schemas.openxmlformats.org/officeDocument/2006/relationships/image" Target="../media/image53.png"  /><Relationship Id="rId8" Type="http://schemas.openxmlformats.org/officeDocument/2006/relationships/image" Target="../media/image54.png"  /><Relationship Id="rId9" Type="http://schemas.openxmlformats.org/officeDocument/2006/relationships/image" Target="../media/image5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4.png"  /><Relationship Id="rId11" Type="http://schemas.openxmlformats.org/officeDocument/2006/relationships/image" Target="../media/image65.png"  /><Relationship Id="rId12" Type="http://schemas.openxmlformats.org/officeDocument/2006/relationships/image" Target="../media/image66.png"  /><Relationship Id="rId13" Type="http://schemas.openxmlformats.org/officeDocument/2006/relationships/image" Target="../media/image67.png"  /><Relationship Id="rId14" Type="http://schemas.openxmlformats.org/officeDocument/2006/relationships/image" Target="../media/image68.png"  /><Relationship Id="rId2" Type="http://schemas.openxmlformats.org/officeDocument/2006/relationships/image" Target="../media/image33.png"  /><Relationship Id="rId3" Type="http://schemas.openxmlformats.org/officeDocument/2006/relationships/image" Target="../media/image60.png"  /><Relationship Id="rId4" Type="http://schemas.openxmlformats.org/officeDocument/2006/relationships/image" Target="../media/image61.png"  /><Relationship Id="rId5" Type="http://schemas.openxmlformats.org/officeDocument/2006/relationships/image" Target="../media/image31.png"  /><Relationship Id="rId6" Type="http://schemas.openxmlformats.org/officeDocument/2006/relationships/image" Target="../media/image62.png"  /><Relationship Id="rId7" Type="http://schemas.openxmlformats.org/officeDocument/2006/relationships/image" Target="../media/image22.png"  /><Relationship Id="rId8" Type="http://schemas.openxmlformats.org/officeDocument/2006/relationships/image" Target="../media/image63.png"  /><Relationship Id="rId9" Type="http://schemas.openxmlformats.org/officeDocument/2006/relationships/image" Target="../media/image2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9.png"  /><Relationship Id="rId3" Type="http://schemas.openxmlformats.org/officeDocument/2006/relationships/image" Target="../media/image41.png"  /><Relationship Id="rId4" Type="http://schemas.openxmlformats.org/officeDocument/2006/relationships/image" Target="../media/image70.png"  /><Relationship Id="rId5" Type="http://schemas.openxmlformats.org/officeDocument/2006/relationships/image" Target="../media/image71.png"  /><Relationship Id="rId6" Type="http://schemas.openxmlformats.org/officeDocument/2006/relationships/image" Target="../media/image72.png"  /><Relationship Id="rId7" Type="http://schemas.openxmlformats.org/officeDocument/2006/relationships/image" Target="../media/image38.png"  /><Relationship Id="rId8" Type="http://schemas.openxmlformats.org/officeDocument/2006/relationships/image" Target="../media/image7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70.png"  /><Relationship Id="rId4" Type="http://schemas.openxmlformats.org/officeDocument/2006/relationships/image" Target="../media/image71.png"  /><Relationship Id="rId5" Type="http://schemas.openxmlformats.org/officeDocument/2006/relationships/image" Target="../media/image74.png"  /><Relationship Id="rId6" Type="http://schemas.openxmlformats.org/officeDocument/2006/relationships/image" Target="../media/image75.png"  /><Relationship Id="rId7" Type="http://schemas.openxmlformats.org/officeDocument/2006/relationships/image" Target="../media/image38.png"  /><Relationship Id="rId8" Type="http://schemas.openxmlformats.org/officeDocument/2006/relationships/image" Target="../media/image7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3697" y="6539645"/>
            <a:ext cx="5874965" cy="349427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2567" y="3415091"/>
            <a:ext cx="7808183" cy="32057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3071" y="2952638"/>
            <a:ext cx="8807877" cy="50499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02734" y="2783843"/>
            <a:ext cx="3280247" cy="1200814"/>
            <a:chOff x="7502734" y="2783843"/>
            <a:chExt cx="3280247" cy="12008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0071" y="2739471"/>
              <a:ext cx="3288541" cy="128439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502734" y="2783843"/>
              <a:ext cx="3280247" cy="79095"/>
              <a:chOff x="7502734" y="2783843"/>
              <a:chExt cx="3280247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502734" y="2783843"/>
                <a:ext cx="3280247" cy="7909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02734" y="3312905"/>
              <a:ext cx="3280247" cy="79095"/>
              <a:chOff x="7502734" y="3312905"/>
              <a:chExt cx="3280247" cy="7909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502734" y="3312905"/>
                <a:ext cx="3280247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348478" y="4960334"/>
            <a:ext cx="5907251" cy="1293666"/>
            <a:chOff x="10348478" y="4960334"/>
            <a:chExt cx="5907251" cy="129366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48478" y="4960334"/>
              <a:ext cx="5907251" cy="12936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447732" y="2944142"/>
            <a:ext cx="6185988" cy="439940"/>
            <a:chOff x="15447732" y="2944142"/>
            <a:chExt cx="6185988" cy="4399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140000">
              <a:off x="15447732" y="2944142"/>
              <a:ext cx="6185988" cy="4399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010" y="228932"/>
            <a:ext cx="1574442" cy="465327"/>
            <a:chOff x="245010" y="228932"/>
            <a:chExt cx="1574442" cy="46532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45010" y="611685"/>
              <a:ext cx="1574442" cy="58539"/>
              <a:chOff x="245010" y="611685"/>
              <a:chExt cx="1574442" cy="5853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5010" y="611685"/>
                <a:ext cx="1574442" cy="5853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620" y="210189"/>
              <a:ext cx="1322998" cy="49671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45010" y="228932"/>
              <a:ext cx="1574442" cy="58539"/>
              <a:chOff x="245010" y="228932"/>
              <a:chExt cx="1574442" cy="5853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5010" y="228932"/>
                <a:ext cx="1574442" cy="58539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81" y="725652"/>
            <a:ext cx="3253815" cy="5389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19561" y="1828470"/>
            <a:ext cx="5693767" cy="17470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74355" y="773305"/>
            <a:ext cx="688751" cy="741731"/>
            <a:chOff x="6574355" y="773305"/>
            <a:chExt cx="688751" cy="7417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4355" y="773305"/>
              <a:ext cx="688751" cy="74173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63336" y="726756"/>
            <a:ext cx="1706647" cy="10020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19452" y="3486039"/>
            <a:ext cx="15256212" cy="5873217"/>
            <a:chOff x="1819452" y="3486039"/>
            <a:chExt cx="15256212" cy="58732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19452" y="3486039"/>
              <a:ext cx="15256212" cy="58732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87987" y="1819000"/>
            <a:ext cx="507674" cy="666247"/>
            <a:chOff x="12987987" y="1819000"/>
            <a:chExt cx="507674" cy="666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4980000">
              <a:off x="12987987" y="1819000"/>
              <a:ext cx="507674" cy="6662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4814" y="1983747"/>
            <a:ext cx="9735217" cy="19453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99324" y="1309548"/>
            <a:ext cx="2127311" cy="628071"/>
            <a:chOff x="7999324" y="1309548"/>
            <a:chExt cx="2127311" cy="62807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5804" y="1284223"/>
              <a:ext cx="1778345" cy="67743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429241" y="6848550"/>
            <a:ext cx="1955007" cy="3115549"/>
            <a:chOff x="429241" y="6848550"/>
            <a:chExt cx="1955007" cy="31155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241" y="6848550"/>
              <a:ext cx="1955007" cy="31155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61839" y="6733467"/>
            <a:ext cx="4377990" cy="153976"/>
            <a:chOff x="6861839" y="6733467"/>
            <a:chExt cx="4377990" cy="15397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6861839" y="6733467"/>
              <a:ext cx="4377990" cy="15397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88592" y="5820554"/>
            <a:ext cx="2118787" cy="6780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720375" y="5016424"/>
            <a:ext cx="2013146" cy="658666"/>
            <a:chOff x="4720375" y="5016424"/>
            <a:chExt cx="2013146" cy="65866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720375" y="5016424"/>
              <a:ext cx="498975" cy="537358"/>
              <a:chOff x="4720375" y="5016424"/>
              <a:chExt cx="498975" cy="53735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720375" y="5016424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20935" y="5039033"/>
              <a:ext cx="1205312" cy="72591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12668" y="5820554"/>
            <a:ext cx="1453014" cy="67122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944439" y="5016424"/>
            <a:ext cx="2013148" cy="658666"/>
            <a:chOff x="9944439" y="5016424"/>
            <a:chExt cx="2013148" cy="65866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944439" y="5016424"/>
              <a:ext cx="498975" cy="537358"/>
              <a:chOff x="9944439" y="5016424"/>
              <a:chExt cx="498975" cy="537358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944439" y="5016424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45002" y="5039033"/>
              <a:ext cx="1247599" cy="7259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010" y="228932"/>
            <a:ext cx="1574442" cy="454690"/>
            <a:chOff x="245010" y="228932"/>
            <a:chExt cx="1574442" cy="4546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45010" y="611685"/>
              <a:ext cx="1574442" cy="58539"/>
              <a:chOff x="245010" y="611685"/>
              <a:chExt cx="1574442" cy="5853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5010" y="611685"/>
                <a:ext cx="1574442" cy="5853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620" y="210189"/>
              <a:ext cx="1316168" cy="50137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45010" y="228932"/>
              <a:ext cx="1574442" cy="58539"/>
              <a:chOff x="245010" y="228932"/>
              <a:chExt cx="1574442" cy="5853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5010" y="228932"/>
                <a:ext cx="1574442" cy="58539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508" y="666262"/>
            <a:ext cx="2223428" cy="5306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19626" y="1139811"/>
            <a:ext cx="6056505" cy="17732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86514" y="84649"/>
            <a:ext cx="688751" cy="741731"/>
            <a:chOff x="6586514" y="735210"/>
            <a:chExt cx="688751" cy="7417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6514" y="735210"/>
              <a:ext cx="688751" cy="74173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75498" y="38100"/>
            <a:ext cx="1663726" cy="10020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30245" y="2913107"/>
            <a:ext cx="9235266" cy="6193061"/>
            <a:chOff x="689374" y="3588600"/>
            <a:chExt cx="9235266" cy="61930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9374" y="3588600"/>
              <a:ext cx="9235266" cy="61930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010" y="228932"/>
            <a:ext cx="1574442" cy="454690"/>
            <a:chOff x="245010" y="228932"/>
            <a:chExt cx="1574442" cy="4546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45010" y="611685"/>
              <a:ext cx="1574442" cy="58539"/>
              <a:chOff x="245010" y="611685"/>
              <a:chExt cx="1574442" cy="5853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5010" y="611685"/>
                <a:ext cx="1574442" cy="5853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620" y="210189"/>
              <a:ext cx="1316168" cy="50137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45010" y="228932"/>
              <a:ext cx="1574442" cy="58539"/>
              <a:chOff x="245010" y="228932"/>
              <a:chExt cx="1574442" cy="5853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5010" y="228932"/>
                <a:ext cx="1574442" cy="58539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508" y="666262"/>
            <a:ext cx="2223428" cy="5306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5875" y="1179220"/>
            <a:ext cx="4090725" cy="17732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535937" y="84649"/>
            <a:ext cx="688751" cy="741731"/>
            <a:chOff x="6088852" y="748939"/>
            <a:chExt cx="688751" cy="7417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8852" y="748939"/>
              <a:ext cx="688751" cy="74173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24921" y="38100"/>
            <a:ext cx="1722096" cy="10020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02178" y="4092574"/>
            <a:ext cx="12967581" cy="4435889"/>
            <a:chOff x="2961905" y="5142857"/>
            <a:chExt cx="12967581" cy="443588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61905" y="5142857"/>
              <a:ext cx="12967581" cy="4435889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DE6303-A160-411C-97F7-66FAC19EC224}"/>
              </a:ext>
            </a:extLst>
          </p:cNvPr>
          <p:cNvSpPr txBox="1"/>
          <p:nvPr/>
        </p:nvSpPr>
        <p:spPr>
          <a:xfrm>
            <a:off x="6677060" y="2319278"/>
            <a:ext cx="4348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3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4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en-US" sz="4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객체 지향 방법</a:t>
            </a:r>
            <a:r>
              <a:rPr lang="en-US" altLang="ko-KR" sz="4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40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ko-KR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36338" y="1819000"/>
            <a:ext cx="507674" cy="666247"/>
            <a:chOff x="12636338" y="1819000"/>
            <a:chExt cx="507674" cy="666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4980000">
              <a:off x="12636338" y="1819000"/>
              <a:ext cx="507674" cy="6662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4814" y="1983747"/>
            <a:ext cx="9312504" cy="19498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99324" y="1309548"/>
            <a:ext cx="2127311" cy="609024"/>
            <a:chOff x="7999324" y="1309548"/>
            <a:chExt cx="2127311" cy="60902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5804" y="1284223"/>
              <a:ext cx="1782332" cy="67114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861839" y="6733467"/>
            <a:ext cx="4377990" cy="153976"/>
            <a:chOff x="6861839" y="6733467"/>
            <a:chExt cx="4377990" cy="1539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861839" y="6733467"/>
              <a:ext cx="4377990" cy="15397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88592" y="5820554"/>
            <a:ext cx="2115745" cy="68188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720375" y="5016424"/>
            <a:ext cx="2013146" cy="658666"/>
            <a:chOff x="4720375" y="5016424"/>
            <a:chExt cx="2013146" cy="65866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720375" y="5016424"/>
              <a:ext cx="498975" cy="537358"/>
              <a:chOff x="4720375" y="5016424"/>
              <a:chExt cx="498975" cy="53735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720375" y="5016424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0935" y="5039033"/>
              <a:ext cx="1234332" cy="72591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12668" y="5820554"/>
            <a:ext cx="1482732" cy="67807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944439" y="5016424"/>
            <a:ext cx="2013148" cy="658666"/>
            <a:chOff x="9944439" y="5016424"/>
            <a:chExt cx="2013148" cy="65866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944439" y="5016424"/>
              <a:ext cx="498975" cy="537358"/>
              <a:chOff x="9944439" y="5016424"/>
              <a:chExt cx="498975" cy="5373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944439" y="5016424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45002" y="5039033"/>
              <a:ext cx="1276619" cy="7259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7586" y="7958692"/>
            <a:ext cx="2529151" cy="1726837"/>
            <a:chOff x="827586" y="7958692"/>
            <a:chExt cx="2529151" cy="172683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7586" y="7958692"/>
              <a:ext cx="2529151" cy="17268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5">
    <p:bg>
      <p:bgPr shadeToTitle="0">
        <a:solidFill>
          <a:srgbClr val="5cb4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245010" y="228932"/>
            <a:ext cx="1574442" cy="454690"/>
            <a:chOff x="245010" y="228932"/>
            <a:chExt cx="1574442" cy="454690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245010" y="611685"/>
              <a:ext cx="1574442" cy="58539"/>
              <a:chOff x="245010" y="611685"/>
              <a:chExt cx="1574442" cy="5853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45010" y="611685"/>
                <a:ext cx="1574442" cy="5853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38620" y="210189"/>
              <a:ext cx="1319117" cy="49671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 rot="0">
              <a:off x="245010" y="228932"/>
              <a:ext cx="1574442" cy="58539"/>
              <a:chOff x="245010" y="228932"/>
              <a:chExt cx="1574442" cy="5853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45010" y="228932"/>
                <a:ext cx="1574442" cy="58539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-45931" y="637691"/>
            <a:ext cx="2108118" cy="5318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616018" y="1395075"/>
            <a:ext cx="6046424" cy="17732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7066600" y="452729"/>
            <a:ext cx="688751" cy="741731"/>
            <a:chOff x="7066600" y="452729"/>
            <a:chExt cx="688751" cy="7417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066600" y="452729"/>
              <a:ext cx="688751" cy="74173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955583" y="406181"/>
            <a:ext cx="1703786" cy="1002007"/>
          </a:xfrm>
          <a:prstGeom prst="rect">
            <a:avLst/>
          </a:prstGeom>
        </p:spPr>
      </p:pic>
      <p:pic>
        <p:nvPicPr>
          <p:cNvPr id="1007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541286" y="3162300"/>
            <a:ext cx="15205427" cy="5928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5cb4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245010" y="228932"/>
            <a:ext cx="1574442" cy="454690"/>
            <a:chOff x="245010" y="228932"/>
            <a:chExt cx="1574442" cy="454690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245010" y="611685"/>
              <a:ext cx="1574442" cy="58539"/>
              <a:chOff x="245010" y="611685"/>
              <a:chExt cx="1574442" cy="5853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45010" y="611685"/>
                <a:ext cx="1574442" cy="5853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38620" y="210189"/>
              <a:ext cx="1319117" cy="49671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 rot="0">
              <a:off x="245010" y="228932"/>
              <a:ext cx="1574442" cy="58539"/>
              <a:chOff x="245010" y="228932"/>
              <a:chExt cx="1574442" cy="5853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45010" y="228932"/>
                <a:ext cx="1574442" cy="58539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-45931" y="637691"/>
            <a:ext cx="2108118" cy="5318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28204" y="2109438"/>
            <a:ext cx="4203568" cy="17460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0">
            <a:off x="6934732" y="1205848"/>
            <a:ext cx="688751" cy="741731"/>
            <a:chOff x="6934732" y="1205848"/>
            <a:chExt cx="688751" cy="7417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934732" y="1205848"/>
              <a:ext cx="688751" cy="74173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823715" y="1159300"/>
            <a:ext cx="1762155" cy="1002007"/>
          </a:xfrm>
          <a:prstGeom prst="rect">
            <a:avLst/>
          </a:prstGeom>
        </p:spPr>
      </p:pic>
      <p:pic>
        <p:nvPicPr>
          <p:cNvPr id="1006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04169" y="4686300"/>
            <a:ext cx="16879660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36338" y="1819000"/>
            <a:ext cx="507674" cy="666247"/>
            <a:chOff x="12636338" y="1819000"/>
            <a:chExt cx="507674" cy="666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4980000">
              <a:off x="12636338" y="1819000"/>
              <a:ext cx="507674" cy="6662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0755" y="1983747"/>
            <a:ext cx="9718940" cy="19464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99324" y="1309548"/>
            <a:ext cx="2127311" cy="609024"/>
            <a:chOff x="7999324" y="1309548"/>
            <a:chExt cx="2127311" cy="60902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5804" y="1284223"/>
              <a:ext cx="1795755" cy="67743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545868" y="4430984"/>
            <a:ext cx="5193979" cy="4377990"/>
            <a:chOff x="6545868" y="4430984"/>
            <a:chExt cx="5193979" cy="437799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433861" y="6542991"/>
              <a:ext cx="4377990" cy="153976"/>
              <a:chOff x="4433861" y="6542991"/>
              <a:chExt cx="4377990" cy="15397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4433861" y="6542991"/>
                <a:ext cx="4377990" cy="15397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473864" y="6542991"/>
              <a:ext cx="4377990" cy="153976"/>
              <a:chOff x="9473864" y="6542991"/>
              <a:chExt cx="4377990" cy="15397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9473864" y="6542991"/>
                <a:ext cx="4377990" cy="153976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0620" y="5630078"/>
            <a:ext cx="1376995" cy="65636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332400" y="4825947"/>
            <a:ext cx="2013150" cy="658666"/>
            <a:chOff x="7332400" y="4825947"/>
            <a:chExt cx="2013150" cy="65866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332400" y="4825947"/>
              <a:ext cx="498975" cy="537358"/>
              <a:chOff x="7332400" y="4825947"/>
              <a:chExt cx="498975" cy="53735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332400" y="4825947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32963" y="4848557"/>
              <a:ext cx="1276619" cy="72591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67030" y="5630078"/>
            <a:ext cx="800031" cy="64036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098812" y="4825947"/>
            <a:ext cx="498975" cy="537358"/>
            <a:chOff x="2098812" y="4825947"/>
            <a:chExt cx="498975" cy="53735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98812" y="4825947"/>
              <a:ext cx="498975" cy="53735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42849" y="4792223"/>
            <a:ext cx="1234332" cy="72591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524668" y="5630078"/>
            <a:ext cx="1376995" cy="67807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556464" y="4825947"/>
            <a:ext cx="2013124" cy="658666"/>
            <a:chOff x="12556464" y="4825947"/>
            <a:chExt cx="2013124" cy="65866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2556464" y="4825947"/>
              <a:ext cx="498975" cy="537358"/>
              <a:chOff x="12556464" y="4825947"/>
              <a:chExt cx="498975" cy="53735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556464" y="4825947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57002" y="4848557"/>
              <a:ext cx="1269571" cy="7259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010" y="228932"/>
            <a:ext cx="1574442" cy="454690"/>
            <a:chOff x="245010" y="228932"/>
            <a:chExt cx="1574442" cy="4546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45010" y="611685"/>
              <a:ext cx="1574442" cy="58539"/>
              <a:chOff x="245010" y="611685"/>
              <a:chExt cx="1574442" cy="5853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5010" y="611685"/>
                <a:ext cx="1574442" cy="5853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620" y="210189"/>
              <a:ext cx="1329051" cy="50137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45010" y="228932"/>
              <a:ext cx="1574442" cy="58539"/>
              <a:chOff x="245010" y="228932"/>
              <a:chExt cx="1574442" cy="5853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5010" y="228932"/>
                <a:ext cx="1574442" cy="58539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508" y="666262"/>
            <a:ext cx="2223428" cy="5306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59468" y="195199"/>
            <a:ext cx="2642506" cy="14911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91877" y="619336"/>
            <a:ext cx="631152" cy="679702"/>
            <a:chOff x="6191877" y="619336"/>
            <a:chExt cx="631152" cy="67970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1877" y="619336"/>
              <a:ext cx="631152" cy="67970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6516" y="576680"/>
            <a:ext cx="1561298" cy="9182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6073" y="1836525"/>
            <a:ext cx="17124588" cy="8039961"/>
            <a:chOff x="556073" y="1836525"/>
            <a:chExt cx="17124588" cy="80399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073" y="1836525"/>
              <a:ext cx="17124588" cy="80399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010" y="228932"/>
            <a:ext cx="1574442" cy="454690"/>
            <a:chOff x="245010" y="228932"/>
            <a:chExt cx="1574442" cy="4546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45010" y="611685"/>
              <a:ext cx="1574442" cy="58539"/>
              <a:chOff x="245010" y="611685"/>
              <a:chExt cx="1574442" cy="5853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5010" y="611685"/>
                <a:ext cx="1574442" cy="5853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620" y="210189"/>
              <a:ext cx="1329051" cy="50137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45010" y="228932"/>
              <a:ext cx="1574442" cy="58539"/>
              <a:chOff x="245010" y="228932"/>
              <a:chExt cx="1574442" cy="5853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5010" y="228932"/>
                <a:ext cx="1574442" cy="58539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508" y="666262"/>
            <a:ext cx="2223428" cy="5306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25402" y="129265"/>
            <a:ext cx="3535331" cy="16000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91877" y="619336"/>
            <a:ext cx="631152" cy="679702"/>
            <a:chOff x="6191877" y="619336"/>
            <a:chExt cx="631152" cy="67970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1877" y="619336"/>
              <a:ext cx="631152" cy="67970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6516" y="576680"/>
            <a:ext cx="1614786" cy="9182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3660" y="1529356"/>
            <a:ext cx="16485616" cy="8349659"/>
            <a:chOff x="1003660" y="1529356"/>
            <a:chExt cx="16485616" cy="83496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3660" y="1529356"/>
              <a:ext cx="16485616" cy="83496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9324" y="1480976"/>
            <a:ext cx="2127311" cy="624840"/>
            <a:chOff x="7999324" y="1480976"/>
            <a:chExt cx="2127311" cy="62484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455651"/>
              <a:ext cx="1934751" cy="67743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713372" y="3086157"/>
            <a:ext cx="718287" cy="153976"/>
            <a:chOff x="4713372" y="3086157"/>
            <a:chExt cx="718287" cy="153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3086157"/>
              <a:ext cx="718287" cy="153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13372" y="4337200"/>
            <a:ext cx="718287" cy="153976"/>
            <a:chOff x="4713372" y="4337200"/>
            <a:chExt cx="718287" cy="1539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4337200"/>
              <a:ext cx="718287" cy="1539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13372" y="5588243"/>
            <a:ext cx="718287" cy="153976"/>
            <a:chOff x="4713372" y="5588243"/>
            <a:chExt cx="718287" cy="1539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5588243"/>
              <a:ext cx="718287" cy="1539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13372" y="6839286"/>
            <a:ext cx="718287" cy="153976"/>
            <a:chOff x="4713372" y="6839286"/>
            <a:chExt cx="718287" cy="1539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6839286"/>
              <a:ext cx="718287" cy="1539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13372" y="8090329"/>
            <a:ext cx="718287" cy="153976"/>
            <a:chOff x="4713372" y="8090329"/>
            <a:chExt cx="718287" cy="1539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8090329"/>
              <a:ext cx="718287" cy="1539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86893" y="2804001"/>
            <a:ext cx="374404" cy="599042"/>
            <a:chOff x="4386893" y="2804001"/>
            <a:chExt cx="374404" cy="5990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6893" y="2804001"/>
              <a:ext cx="374404" cy="5990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86896" y="4057495"/>
            <a:ext cx="374398" cy="599042"/>
            <a:chOff x="4386896" y="4057495"/>
            <a:chExt cx="374398" cy="5990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6896" y="4057495"/>
              <a:ext cx="374398" cy="59904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386893" y="5310989"/>
            <a:ext cx="374404" cy="599042"/>
            <a:chOff x="4386893" y="5310989"/>
            <a:chExt cx="374404" cy="59904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6893" y="5310989"/>
              <a:ext cx="374404" cy="59904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386896" y="6564484"/>
            <a:ext cx="374398" cy="599042"/>
            <a:chOff x="4386896" y="6564484"/>
            <a:chExt cx="374398" cy="59904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86896" y="6564484"/>
              <a:ext cx="374398" cy="59904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368171" y="7817978"/>
            <a:ext cx="411848" cy="599042"/>
            <a:chOff x="4368171" y="7817978"/>
            <a:chExt cx="411848" cy="59904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8171" y="7817978"/>
              <a:ext cx="411848" cy="59904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50535" y="2848744"/>
            <a:ext cx="879807" cy="67001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50535" y="4093754"/>
            <a:ext cx="4369683" cy="68163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46274" y="5338763"/>
            <a:ext cx="2684255" cy="67117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46275" y="6583773"/>
            <a:ext cx="2362534" cy="67272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50535" y="7828792"/>
            <a:ext cx="2664501" cy="67156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160989" y="3503505"/>
            <a:ext cx="9963736" cy="138999"/>
            <a:chOff x="4160989" y="3503505"/>
            <a:chExt cx="9963736" cy="13899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3503505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160989" y="8478841"/>
            <a:ext cx="9963736" cy="138999"/>
            <a:chOff x="4160989" y="8478841"/>
            <a:chExt cx="9963736" cy="13899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8478841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160989" y="7235007"/>
            <a:ext cx="9963736" cy="138999"/>
            <a:chOff x="4160989" y="7235007"/>
            <a:chExt cx="9963736" cy="13899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7235007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160989" y="5991173"/>
            <a:ext cx="9963736" cy="138999"/>
            <a:chOff x="4160989" y="5991173"/>
            <a:chExt cx="9963736" cy="13899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5991173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160989" y="4747339"/>
            <a:ext cx="9963736" cy="138999"/>
            <a:chOff x="4160989" y="4747339"/>
            <a:chExt cx="9963736" cy="13899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4747339"/>
              <a:ext cx="9963736" cy="138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010" y="228932"/>
            <a:ext cx="1574442" cy="454690"/>
            <a:chOff x="245010" y="228932"/>
            <a:chExt cx="1574442" cy="4546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45010" y="611685"/>
              <a:ext cx="1574442" cy="58539"/>
              <a:chOff x="245010" y="611685"/>
              <a:chExt cx="1574442" cy="5853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5010" y="611685"/>
                <a:ext cx="1574442" cy="5853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620" y="210189"/>
              <a:ext cx="1329051" cy="50137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45010" y="228932"/>
              <a:ext cx="1574442" cy="58539"/>
              <a:chOff x="245010" y="228932"/>
              <a:chExt cx="1574442" cy="5853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5010" y="228932"/>
                <a:ext cx="1574442" cy="58539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508" y="666262"/>
            <a:ext cx="2223428" cy="5306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51455" y="4336392"/>
            <a:ext cx="15382804" cy="4507846"/>
            <a:chOff x="1451455" y="4336392"/>
            <a:chExt cx="15382804" cy="45078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1455" y="4336392"/>
              <a:ext cx="15382804" cy="45078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28200" y="2109438"/>
            <a:ext cx="3857964" cy="17460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34732" y="1205848"/>
            <a:ext cx="688751" cy="741731"/>
            <a:chOff x="6934732" y="1205848"/>
            <a:chExt cx="688751" cy="7417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4732" y="1205848"/>
              <a:ext cx="688751" cy="74173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23716" y="1159296"/>
            <a:ext cx="1752427" cy="10020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880" y="5231436"/>
            <a:ext cx="7688227" cy="22301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6332" y="2801647"/>
            <a:ext cx="10586412" cy="32057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868" y="4430984"/>
            <a:ext cx="5193979" cy="4377990"/>
            <a:chOff x="6545868" y="4430984"/>
            <a:chExt cx="5193979" cy="43779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33861" y="6542991"/>
              <a:ext cx="4377990" cy="153976"/>
              <a:chOff x="4433861" y="6542991"/>
              <a:chExt cx="4377990" cy="15397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4433861" y="6542991"/>
                <a:ext cx="4377990" cy="15397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73864" y="6542991"/>
              <a:ext cx="4377990" cy="153976"/>
              <a:chOff x="9473864" y="6542991"/>
              <a:chExt cx="4377990" cy="153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9473864" y="6542991"/>
                <a:ext cx="4377990" cy="15397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20394" y="5642775"/>
            <a:ext cx="4865477" cy="12084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32400" y="4825947"/>
            <a:ext cx="2013150" cy="676855"/>
            <a:chOff x="7332400" y="4825947"/>
            <a:chExt cx="2013150" cy="67685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332400" y="4825947"/>
              <a:ext cx="498975" cy="537358"/>
              <a:chOff x="7332400" y="4825947"/>
              <a:chExt cx="498975" cy="53735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332400" y="4825947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2963" y="4848557"/>
              <a:ext cx="1218578" cy="72591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84037" y="5617375"/>
            <a:ext cx="3937040" cy="130144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98812" y="4825947"/>
            <a:ext cx="498975" cy="537358"/>
            <a:chOff x="2098812" y="4825947"/>
            <a:chExt cx="498975" cy="5373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8812" y="4825947"/>
              <a:ext cx="498975" cy="53735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42849" y="4792224"/>
            <a:ext cx="1176291" cy="72591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31924" y="5689362"/>
            <a:ext cx="4578938" cy="11535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556464" y="4825947"/>
            <a:ext cx="2013124" cy="676855"/>
            <a:chOff x="12556464" y="4825947"/>
            <a:chExt cx="2013124" cy="67685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556464" y="4825947"/>
              <a:ext cx="498975" cy="537358"/>
              <a:chOff x="12556464" y="4825947"/>
              <a:chExt cx="498975" cy="53735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556464" y="4825947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57002" y="4848557"/>
              <a:ext cx="1211530" cy="72591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1390" y="1901437"/>
            <a:ext cx="5726501" cy="235720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999324" y="1480976"/>
            <a:ext cx="2127311" cy="628728"/>
            <a:chOff x="7999324" y="1480976"/>
            <a:chExt cx="2127311" cy="62872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25804" y="1455652"/>
              <a:ext cx="1751498" cy="671139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337904" y="1907602"/>
            <a:ext cx="507674" cy="666247"/>
            <a:chOff x="10337904" y="1907602"/>
            <a:chExt cx="507674" cy="66624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4980000">
              <a:off x="10337904" y="1907602"/>
              <a:ext cx="507674" cy="6662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55514" y="2494535"/>
            <a:ext cx="9587810" cy="528957"/>
            <a:chOff x="3955514" y="2494535"/>
            <a:chExt cx="9587810" cy="52895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955514" y="2494535"/>
              <a:ext cx="335963" cy="528957"/>
              <a:chOff x="3955514" y="2494535"/>
              <a:chExt cx="335963" cy="52895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955514" y="2494535"/>
                <a:ext cx="335963" cy="52895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3207361" y="2494535"/>
              <a:ext cx="335963" cy="528957"/>
              <a:chOff x="13207361" y="2494535"/>
              <a:chExt cx="335963" cy="52895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207361" y="2494535"/>
                <a:ext cx="335963" cy="528957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4724" y="2007341"/>
            <a:ext cx="5578645" cy="30695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16383" y="2326123"/>
            <a:ext cx="2414085" cy="19445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493494" y="1269852"/>
            <a:ext cx="688751" cy="741731"/>
            <a:chOff x="7493494" y="1269852"/>
            <a:chExt cx="688751" cy="7417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3494" y="1269852"/>
              <a:ext cx="688751" cy="74173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2473" y="1223303"/>
            <a:ext cx="1623670" cy="100200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0901" y="4413595"/>
            <a:ext cx="17226198" cy="32053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5010" y="228932"/>
            <a:ext cx="1574442" cy="465920"/>
            <a:chOff x="245010" y="228932"/>
            <a:chExt cx="1574442" cy="46592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45010" y="611685"/>
              <a:ext cx="1574442" cy="58539"/>
              <a:chOff x="245010" y="611685"/>
              <a:chExt cx="1574442" cy="5853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45010" y="611685"/>
                <a:ext cx="1574442" cy="58539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8620" y="210189"/>
              <a:ext cx="1296299" cy="496716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245010" y="228932"/>
              <a:ext cx="1574442" cy="58539"/>
              <a:chOff x="245010" y="228932"/>
              <a:chExt cx="1574442" cy="5853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45010" y="228932"/>
                <a:ext cx="1574442" cy="5853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585963" y="624511"/>
            <a:ext cx="1998525" cy="5297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2784" y="1708912"/>
            <a:ext cx="7404626" cy="177329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76054" y="2832158"/>
            <a:ext cx="2277463" cy="11554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8400" y="783381"/>
            <a:ext cx="688751" cy="741731"/>
            <a:chOff x="9996861" y="1419106"/>
            <a:chExt cx="688751" cy="7417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6861" y="1419106"/>
              <a:ext cx="688751" cy="74173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73134" y="706905"/>
            <a:ext cx="1682040" cy="10020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36270" y="2243774"/>
            <a:ext cx="6171429" cy="6171421"/>
            <a:chOff x="2036270" y="2243774"/>
            <a:chExt cx="6171429" cy="61714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6270" y="2243774"/>
              <a:ext cx="6171429" cy="61714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55975" y="2211608"/>
            <a:ext cx="6171429" cy="6171429"/>
            <a:chOff x="2055975" y="2211608"/>
            <a:chExt cx="6171429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5975" y="2211608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5010" y="228932"/>
            <a:ext cx="1574442" cy="465920"/>
            <a:chOff x="245010" y="228932"/>
            <a:chExt cx="1574442" cy="46592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45010" y="611685"/>
              <a:ext cx="1574442" cy="58539"/>
              <a:chOff x="245010" y="611685"/>
              <a:chExt cx="1574442" cy="5853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45010" y="611685"/>
                <a:ext cx="1574442" cy="58539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8620" y="210189"/>
              <a:ext cx="1296299" cy="496716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245010" y="228932"/>
              <a:ext cx="1574442" cy="58539"/>
              <a:chOff x="245010" y="228932"/>
              <a:chExt cx="1574442" cy="5853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45010" y="228932"/>
                <a:ext cx="1574442" cy="58539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585963" y="624511"/>
            <a:ext cx="1998525" cy="529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2279E-98EA-42E4-A750-427A50F4583A}"/>
              </a:ext>
            </a:extLst>
          </p:cNvPr>
          <p:cNvSpPr txBox="1"/>
          <p:nvPr/>
        </p:nvSpPr>
        <p:spPr>
          <a:xfrm>
            <a:off x="9192784" y="3895535"/>
            <a:ext cx="77236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굴림체" panose="020B0609000101010101" pitchFamily="49" charset="-127"/>
                <a:ea typeface="굴림체" panose="020B0609000101010101" pitchFamily="49" charset="-127"/>
              </a:rPr>
              <a:t>QR</a:t>
            </a:r>
            <a:r>
              <a:rPr lang="ko-KR" altLang="en-US" sz="4000" dirty="0">
                <a:latin typeface="굴림체" panose="020B0609000101010101" pitchFamily="49" charset="-127"/>
                <a:ea typeface="굴림체" panose="020B0609000101010101" pitchFamily="49" charset="-127"/>
              </a:rPr>
              <a:t>코드에 전반적인 지식 보유</a:t>
            </a:r>
            <a:endParaRPr lang="en-US" altLang="ko-KR" sz="4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4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굴림체" panose="020B0609000101010101" pitchFamily="49" charset="-127"/>
                <a:ea typeface="굴림체" panose="020B0609000101010101" pitchFamily="49" charset="-127"/>
              </a:rPr>
              <a:t>QR</a:t>
            </a:r>
            <a:r>
              <a:rPr lang="ko-KR" altLang="en-US" sz="4000" dirty="0">
                <a:latin typeface="굴림체" panose="020B0609000101010101" pitchFamily="49" charset="-127"/>
                <a:ea typeface="굴림체" panose="020B0609000101010101" pitchFamily="49" charset="-127"/>
              </a:rPr>
              <a:t>코드 체크를 통해 사용자들이 편리하고 빠르게 쓰기 위하여</a:t>
            </a:r>
            <a:endParaRPr lang="en-US" altLang="ko-KR" sz="4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1570" y="902631"/>
            <a:ext cx="7409664" cy="17732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29620" y="299358"/>
            <a:ext cx="688751" cy="741731"/>
            <a:chOff x="6713650" y="773305"/>
            <a:chExt cx="688751" cy="74173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3650" y="773305"/>
              <a:ext cx="688751" cy="74173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0247" y="241872"/>
            <a:ext cx="1672311" cy="10020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3299" y="6287908"/>
            <a:ext cx="5299655" cy="20530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089" y="3226713"/>
            <a:ext cx="3600000" cy="2705960"/>
            <a:chOff x="740929" y="4012867"/>
            <a:chExt cx="3600000" cy="27059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929" y="4012867"/>
              <a:ext cx="3600000" cy="27059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0929" y="2427928"/>
            <a:ext cx="4750501" cy="7818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12201" y="3262352"/>
            <a:ext cx="3600000" cy="2705961"/>
            <a:chOff x="6687546" y="4012868"/>
            <a:chExt cx="3600000" cy="27059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87546" y="4012868"/>
              <a:ext cx="3600000" cy="27059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97292" y="6228163"/>
            <a:ext cx="6205535" cy="205302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640263" y="3226713"/>
            <a:ext cx="3361737" cy="2741600"/>
            <a:chOff x="12717859" y="4012867"/>
            <a:chExt cx="4534180" cy="34081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717859" y="4012867"/>
              <a:ext cx="4534180" cy="340814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12201" y="2299118"/>
            <a:ext cx="2916091" cy="9632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87165" y="6315121"/>
            <a:ext cx="5121775" cy="202581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40263" y="2324395"/>
            <a:ext cx="2407790" cy="9888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5010" y="228932"/>
            <a:ext cx="1574442" cy="465920"/>
            <a:chOff x="245010" y="228932"/>
            <a:chExt cx="1574442" cy="46592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45010" y="611685"/>
              <a:ext cx="1574442" cy="58539"/>
              <a:chOff x="245010" y="611685"/>
              <a:chExt cx="1574442" cy="5853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45010" y="611685"/>
                <a:ext cx="1574442" cy="58539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8620" y="210189"/>
              <a:ext cx="1296299" cy="496716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245010" y="228932"/>
              <a:ext cx="1574442" cy="58539"/>
              <a:chOff x="245010" y="228932"/>
              <a:chExt cx="1574442" cy="5853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45010" y="228932"/>
                <a:ext cx="1574442" cy="58539"/>
              </a:xfrm>
              <a:prstGeom prst="rect">
                <a:avLst/>
              </a:prstGeom>
            </p:spPr>
          </p:pic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585963" y="624511"/>
            <a:ext cx="1998525" cy="5297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23527" y="1791743"/>
            <a:ext cx="507674" cy="666247"/>
            <a:chOff x="15923527" y="1791743"/>
            <a:chExt cx="507674" cy="666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4980000">
              <a:off x="15923527" y="1791743"/>
              <a:ext cx="507674" cy="6662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6710" y="7651915"/>
            <a:ext cx="2538562" cy="2538562"/>
            <a:chOff x="226710" y="7651915"/>
            <a:chExt cx="2538562" cy="25385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710" y="7651915"/>
              <a:ext cx="2538562" cy="25385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4709" y="1920485"/>
            <a:ext cx="14390653" cy="23980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99324" y="1480976"/>
            <a:ext cx="2127311" cy="609024"/>
            <a:chOff x="7999324" y="1480976"/>
            <a:chExt cx="2127311" cy="60902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5805" y="1455652"/>
              <a:ext cx="1787571" cy="671138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6545868" y="4430984"/>
            <a:ext cx="5193979" cy="4377990"/>
            <a:chOff x="6545868" y="4430984"/>
            <a:chExt cx="5193979" cy="437799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433861" y="6542991"/>
              <a:ext cx="4377990" cy="153976"/>
              <a:chOff x="4433861" y="6542991"/>
              <a:chExt cx="4377990" cy="15397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4433861" y="6542991"/>
                <a:ext cx="4377990" cy="1539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473864" y="6542991"/>
              <a:ext cx="4377990" cy="153976"/>
              <a:chOff x="9473864" y="6542991"/>
              <a:chExt cx="4377990" cy="153976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9473864" y="6542991"/>
                <a:ext cx="4377990" cy="153976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00620" y="5630078"/>
            <a:ext cx="2028674" cy="65636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332400" y="4825947"/>
            <a:ext cx="2013150" cy="658666"/>
            <a:chOff x="7332400" y="4825947"/>
            <a:chExt cx="2013150" cy="65866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332400" y="4825947"/>
              <a:ext cx="498975" cy="537358"/>
              <a:chOff x="7332400" y="4825947"/>
              <a:chExt cx="498975" cy="537358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332400" y="4825947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32963" y="4848557"/>
              <a:ext cx="1243453" cy="72591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67030" y="5630078"/>
            <a:ext cx="2619568" cy="67807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098812" y="4825947"/>
            <a:ext cx="498975" cy="537358"/>
            <a:chOff x="2098812" y="4825947"/>
            <a:chExt cx="498975" cy="53735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98812" y="4825947"/>
              <a:ext cx="498975" cy="53735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42849" y="4792223"/>
            <a:ext cx="1201167" cy="72591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24668" y="5630078"/>
            <a:ext cx="2028674" cy="66207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556464" y="4825947"/>
            <a:ext cx="2013124" cy="658666"/>
            <a:chOff x="12556464" y="4825947"/>
            <a:chExt cx="2013124" cy="658666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2556464" y="4825947"/>
              <a:ext cx="498975" cy="537358"/>
              <a:chOff x="12556464" y="4825947"/>
              <a:chExt cx="498975" cy="53735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556464" y="4825947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57002" y="4848557"/>
              <a:ext cx="1236405" cy="7259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6682" y="4215219"/>
            <a:ext cx="16272350" cy="4060568"/>
            <a:chOff x="1006682" y="4215219"/>
            <a:chExt cx="16272350" cy="40605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682" y="4215219"/>
              <a:ext cx="16272350" cy="40605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5010" y="228932"/>
            <a:ext cx="1574442" cy="465327"/>
            <a:chOff x="245010" y="228932"/>
            <a:chExt cx="1574442" cy="46532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45010" y="611685"/>
              <a:ext cx="1574442" cy="58539"/>
              <a:chOff x="245010" y="611685"/>
              <a:chExt cx="1574442" cy="5853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45010" y="611685"/>
                <a:ext cx="1574442" cy="5853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620" y="210189"/>
              <a:ext cx="1322998" cy="496716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245010" y="228932"/>
              <a:ext cx="1574442" cy="58539"/>
              <a:chOff x="245010" y="228932"/>
              <a:chExt cx="1574442" cy="5853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45010" y="228932"/>
                <a:ext cx="1574442" cy="58539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81" y="725652"/>
            <a:ext cx="3253815" cy="5389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4400" y="2042086"/>
            <a:ext cx="7293792" cy="17732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98186" y="986921"/>
            <a:ext cx="688751" cy="741731"/>
            <a:chOff x="5898186" y="986921"/>
            <a:chExt cx="688751" cy="7417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98186" y="986921"/>
              <a:ext cx="688751" cy="74173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7164" y="940372"/>
            <a:ext cx="1658004" cy="10020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010" y="228932"/>
            <a:ext cx="1574442" cy="465327"/>
            <a:chOff x="245010" y="228932"/>
            <a:chExt cx="1574442" cy="46532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45010" y="611685"/>
              <a:ext cx="1574442" cy="58539"/>
              <a:chOff x="245010" y="611685"/>
              <a:chExt cx="1574442" cy="5853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5010" y="611685"/>
                <a:ext cx="1574442" cy="5853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620" y="210189"/>
              <a:ext cx="1322998" cy="49671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45010" y="228932"/>
              <a:ext cx="1574442" cy="58539"/>
              <a:chOff x="245010" y="228932"/>
              <a:chExt cx="1574442" cy="5853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5010" y="228932"/>
                <a:ext cx="1574442" cy="58539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81" y="725652"/>
            <a:ext cx="3253815" cy="5389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52253" y="3217629"/>
            <a:ext cx="8783494" cy="6282644"/>
            <a:chOff x="1032231" y="3639493"/>
            <a:chExt cx="8284663" cy="61806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231" y="3639493"/>
              <a:ext cx="8284663" cy="618062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13236" y="916023"/>
            <a:ext cx="5661528" cy="174709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86514" y="8449"/>
            <a:ext cx="688751" cy="741731"/>
            <a:chOff x="6586514" y="735210"/>
            <a:chExt cx="688751" cy="74173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86514" y="735210"/>
              <a:ext cx="688751" cy="74173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75265" y="-6893"/>
            <a:ext cx="1716373" cy="10020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D01098-0ED8-480F-9210-F4BFD4235B74}"/>
              </a:ext>
            </a:extLst>
          </p:cNvPr>
          <p:cNvSpPr txBox="1"/>
          <p:nvPr/>
        </p:nvSpPr>
        <p:spPr>
          <a:xfrm>
            <a:off x="7391633" y="2573648"/>
            <a:ext cx="3504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민주적 팀 구성</a:t>
            </a:r>
            <a:r>
              <a:rPr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4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BA4884-855F-43B5-BE55-93F5DEFB297D}"/>
              </a:ext>
            </a:extLst>
          </p:cNvPr>
          <p:cNvSpPr txBox="1"/>
          <p:nvPr/>
        </p:nvSpPr>
        <p:spPr>
          <a:xfrm>
            <a:off x="3886200" y="3943763"/>
            <a:ext cx="77236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24</ep:Words>
  <ep:PresentationFormat>사용자 지정</ep:PresentationFormat>
  <ep:Paragraphs>13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2022-04-09T23:22:58.000</dcterms:created>
  <dc:creator>officegen</dc:creator>
  <cp:lastModifiedBy>seong</cp:lastModifiedBy>
  <dcterms:modified xsi:type="dcterms:W3CDTF">2022-04-17T08:50:45.558</dcterms:modified>
  <cp:revision>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