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nicaragua-14-04-2023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verificare discount rate - one way sa: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fonte:</a:t>
            </a:r>
          </a:p>
          <a:p>
            <a:pPr lvl="0" indent="0" marL="0">
              <a:buNone/>
            </a:pPr>
            <a:r>
              <a:rPr/>
              <a:t>HERC Measuring Costs for Cost-Effectiveness Analysis</a:t>
            </a:r>
          </a:p>
          <a:p>
            <a:pPr lvl="0" indent="0" marL="0">
              <a:buNone/>
            </a:pPr>
            <a:r>
              <a:rPr b="1"/>
              <a:t>Discounting healthcare costs</a:t>
            </a:r>
          </a:p>
          <a:p>
            <a:pPr lvl="0" indent="0" marL="0">
              <a:buNone/>
            </a:pPr>
            <a:r>
              <a:rPr/>
              <a:t>Discounting should not be confused with adjustment for inflation. All costs should be expressed in real terms (adjusted for inflation) before discounting is done.</a:t>
            </a:r>
          </a:p>
          <a:p>
            <a:pPr lvl="0" indent="0" marL="0">
              <a:buNone/>
            </a:pPr>
            <a:r>
              <a:rPr/>
              <a:t>Both cost and outcomes should be discounted. Failure to discount outcomes as well as costs can result in a paradox described by Keeler and Cretin (1983). If costs are discounted, and outcomes are not, the cost-effectiveness of an intervention can always be improved by delaying its implementation indefinitely.</a:t>
            </a:r>
          </a:p>
          <a:p>
            <a:pPr lvl="0" indent="0" marL="0">
              <a:buNone/>
            </a:pPr>
            <a:r>
              <a:rPr/>
              <a:t>Costs and outcomes enter into the cost-effectiveness analysis expressed in their present discounted value. Most analysts discount on an annual basis. Expenses incurred in the first year are not discounted. If a discount rate of 3% is chosen, then expenses incurred in the second year are discounted by 3%, that is, they are divided 1.03. Third year expenses are divided by (1.03)2. Each successive year is discounted by an additional 3%."</a:t>
            </a:r>
          </a:p>
          <a:p>
            <a:pPr lvl="0" indent="0" marL="0">
              <a:buNone/>
            </a:pPr>
            <a:r>
              <a:rPr b="1"/>
              <a:t>Il discounting dei costi sanitari</a:t>
            </a:r>
          </a:p>
          <a:p>
            <a:pPr lvl="0" indent="0" marL="0">
              <a:buNone/>
            </a:pPr>
            <a:r>
              <a:rPr u="sng"/>
              <a:t>Il discounting rappresenta la perdita di valore economico che si verifica quando si ritarda l'ottenimento di un beneficio o l'assunzione di un costo. L'analisi costi-efficacia incorpora il dato economico che i costi e i benefici differiti hanno un valore inferiore rispetto a quelli percepiti immediatamente.</a:t>
            </a:r>
          </a:p>
          <a:p>
            <a:pPr lvl="0" indent="0" marL="0">
              <a:buNone/>
            </a:pPr>
            <a:r>
              <a:rPr u="sng"/>
              <a:t>Il discounting non deve essere confuso con l'aggiustamento per l'inflazione.</a:t>
            </a:r>
            <a:r>
              <a:rPr/>
              <a:t> </a:t>
            </a:r>
            <a:r>
              <a:rPr u="sng"/>
              <a:t>Tutti i costi devono essere espressi in termini reali (aggiustati per l'inflazione) prima di essere sottoposti al discounting.</a:t>
            </a:r>
          </a:p>
          <a:p>
            <a:pPr lvl="0" indent="0" marL="0">
              <a:buNone/>
            </a:pPr>
            <a:r>
              <a:rPr/>
              <a:t>Sia i costi che gli esiti devono essere scontati. Il mancato sconto degli esiti insieme ai costi può determinare un paradosso descritto da Keeler e Cretin (1983). Se i costi sono scontati e gli esiti no, l'efficacia di un intervento può sempre essere migliorata ritardandone indefinitamente l'attuazione.</a:t>
            </a:r>
          </a:p>
          <a:p>
            <a:pPr lvl="0" indent="0" marL="0">
              <a:buNone/>
            </a:pPr>
            <a:r>
              <a:rPr/>
              <a:t>I costi e gli esiti che entrano nell'analisi costi-efficacia sono espressi nella loro attuale valore scontato. La maggior parte degli analisti applica lo sconto annualmente. I costi sostenuti nell'anno uno non sono scontati. Se viene scelto un tasso di sconto del 3%, gli oneri sostenuti nel secondo anno sono soggetti a sconto del 3%, ossia sono divisi per 1,03. I costi sostenuti nel terzo anno sono divisi per (1,03)2. Ad ogni anno successivo viene applicato ulteriormente lo sconto del 3%.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verificare perchè la popolazione di malpaisillo è di 1895 e non 1920 pazienti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 corretto alcuni codici dei pazienti che erano errati per presenza di underscore alla fine del codice, non presente negli altri dataset.</a:t>
            </a:r>
            <a:br/>
            <a:r>
              <a:rPr/>
              <a:t>Nei database che ci hanno fornito i pazienti erano 1894, 1893, 1892. Una volta costruito il database relazionale diventano 1882. Si perdono 2 pazienti per dati mancanti e 10 per vari motivi (es. codice paziente presente in un database, ma assente in un altro).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verificare effect - one way 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 controllato il grafico dell'ICER, la effect difference è corretta.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simulazioni con incremental effect&lt;0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problema erano i valori estremi di utilities CKD (0.02) rispetto a ESRD (0.58)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finire tutti i risultati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nicaragua-14-04-2023</dc:title>
  <dc:creator/>
  <cp:keywords/>
  <dcterms:created xsi:type="dcterms:W3CDTF">2023-04-16T18:35:06Z</dcterms:created>
  <dcterms:modified xsi:type="dcterms:W3CDTF">2023-04-16T18:35:06Z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