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svg" ContentType="image/svg+xml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5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dMasterIdLst>
    <p:sldMasterId id="2147483648" r:id="rId5"/>
    <p:sldMasterId id="2147483660" r:id="rId6"/>
    <p:sldMasterId id="2147483672" r:id="rId7"/>
    <p:sldMasterId id="2147483684" r:id="rId8"/>
    <p:sldMasterId id="2147483696" r:id="rId9"/>
    <p:sldMasterId id="2147483708" r:id="rId10"/>
  </p:sldMasterIdLst>
  <p:sldIdLst>
    <p:sldId id="256" r:id="rId11"/>
    <p:sldId id="257" r:id="rId12"/>
    <p:sldId id="258" r:id="rId13"/>
    <p:sldId id="259" r:id="rId14"/>
    <p:sldId id="267" r:id="rId15"/>
    <p:sldId id="260" r:id="rId16"/>
    <p:sldId id="264" r:id="rId17"/>
    <p:sldId id="273" r:id="rId18"/>
    <p:sldId id="266" r:id="rId19"/>
    <p:sldId id="261" r:id="rId20"/>
    <p:sldId id="269" r:id="rId21"/>
    <p:sldId id="270" r:id="rId22"/>
    <p:sldId id="271" r:id="rId23"/>
    <p:sldId id="272" r:id="rId24"/>
    <p:sldId id="268" r:id="rId25"/>
  </p:sldIdLst>
  <p:hf sldNum="0" hdr="0" ftr="0" dt="0">
    <p:prHF dtFmt="0"/>
  </p:hf>
  <p:sldSz cx="12192000" cy="6858000"/>
  <p:notesSz cx="6858000" cy="12192000"/>
  <p:defaultTextStyle>
    <a:lvl1pPr marL="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1pPr>
    <a:lvl2pPr marL="4572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2pPr>
    <a:lvl3pPr marL="9144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3pPr>
    <a:lvl4pPr marL="13716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4pPr>
    <a:lvl5pPr marL="18288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5pPr>
    <a:lvl6pPr marL="22860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6pPr>
    <a:lvl7pPr marL="27432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7pPr>
    <a:lvl8pPr marL="32004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8pPr>
    <a:lvl9pPr marL="36576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cap="none" spc="0" prSpc="50" pitch="50" baseline="0">
        <a:solidFill>
          <a:schemeClr val="tx1"/>
        </a:solidFill>
        <a:effectLst/>
        <a:txBgFill val="auto"/>
        <a:latin typeface="Calibri" pitchFamily="2" charset="0"/>
        <a:ea typeface="SimSun" pitchFamily="0" charset="0"/>
        <a:cs typeface="Times New Roman" pitchFamily="1" charset="0"/>
      </a:defRPr>
    </a:lvl9pPr>
  </p:defaultTextStyle>
</p:presentation>
</file>

<file path=ppt/presProps.xml><?xml version="1.0" encoding="utf-8"?>
<p:presentation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r:smAppRevision xmlns:pr="smNativeData" xmlns="smNativeData" dt="1739801808" val="1222" rev64="64" revOS="3"/>
  <pr:smFileRevision xmlns:pr="smNativeData" xmlns="smNativeData" dt="1739801808" val="101"/>
  <p:showPr showNarration="1">
    <p:penClr>
      <a:srgbClr val="0000FF"/>
    </p:penClr>
  </p:showPr>
  <p:extLst>
    <p:ext uri="smNativeData">
      <pr:guideOptions xmlns:pr="smNativeData" xmlns="smNativeData" dt="1739801808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slideViewPr>
    <p:cSldViewPr snapToGrid="0" snapToObjects="1" showGuides="1">
      <p:cViewPr varScale="1">
        <p:scale>
          <a:sx n="93" d="100"/>
          <a:sy n="93" d="100"/>
        </p:scale>
        <p:origin x="382" y="330"/>
      </p:cViewPr>
      <p:guideLst x="0" y="0"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sorterViewPr>
    <p:cViewPr>
      <p:scale>
        <a:sx n="19" d="100"/>
        <a:sy n="19" d="100"/>
      </p:scale>
      <p:origin x="0" y="0"/>
    </p:cViewPr>
  </p:sorterViewPr>
  <p:notesViewPr>
    <p:cSldViewPr snapToGrid="0" snapToObjects="1" showGuides="1">
      <p:cViewPr>
        <p:scale>
          <a:sx n="93" d="100"/>
          <a:sy n="93" d="100"/>
        </p:scale>
        <p:origin x="382" y="330"/>
      </p:cViewPr>
    </p:cSldViewPr>
  </p:notesViewPr>
  <p:gridSpacing cx="73477120" cy="73477120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Master" Target="slideMasters/slideMaster5.xml"/><Relationship Id="rId10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12" Type="http://schemas.openxmlformats.org/officeDocument/2006/relationships/slide" Target="slides/slide2.xml"/><Relationship Id="rId13" Type="http://schemas.openxmlformats.org/officeDocument/2006/relationships/slide" Target="slides/slide3.xml"/><Relationship Id="rId14" Type="http://schemas.openxmlformats.org/officeDocument/2006/relationships/slide" Target="slides/slide4.xml"/><Relationship Id="rId15" Type="http://schemas.openxmlformats.org/officeDocument/2006/relationships/slide" Target="slides/slide5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0" Type="http://schemas.openxmlformats.org/officeDocument/2006/relationships/slide" Target="slides/slide10.xml"/><Relationship Id="rId21" Type="http://schemas.openxmlformats.org/officeDocument/2006/relationships/slide" Target="slides/slide11.xml"/><Relationship Id="rId22" Type="http://schemas.openxmlformats.org/officeDocument/2006/relationships/slide" Target="slides/slide12.xml"/><Relationship Id="rId23" Type="http://schemas.openxmlformats.org/officeDocument/2006/relationships/slide" Target="slides/slide13.xml"/><Relationship Id="rId24" Type="http://schemas.openxmlformats.org/officeDocument/2006/relationships/slide" Target="slides/slide14.xml"/><Relationship Id="rId25" Type="http://schemas.openxmlformats.org/officeDocument/2006/relationships/slide" Target="slides/slide15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2.jpeg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jpeg"/></Relationships>
</file>

<file path=ppt/slideLayouts/_rels/slideLayout5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01C805-4BDD-543E-93B9-BD6B86F765E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5CE8AB46-08B1-BD5D-FF50-FE08E51E09AB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0323ED-A3A2-56D5-ECBB-55806DF51A00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0180FB-B5F9-5476-B7B9-4323CEF7411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0600F60-2EED-35F9-A3D8-D8AC4196558D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9F59F2D-6384-A069-CA4D-953CD1033CC0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E54F7CC-8293-0101-DDEC-7454B9A22B2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1EF823B-759C-BA74-D257-8321CC1924D6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58B0AD-E3E8-0D46-A6E0-1513FEAE5040}" type="slidenum">
              <a:t>{Nr.}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AE56A49-0787-B09C-C95D-F1C924133FA4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B741A08-46D6-21EC-98CC-B0B954826EE5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hf hdr="0" ftr="0">
    <p:prHF dtFmt="0"/>
  </p:hf>
</p:sldLayout>
</file>

<file path=ppt/slideLayouts/slideLayout1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9BC772A-6494-E981-DA04-92D4394A2CC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3937A26-689E-C68C-D02B-9ED9346526CB}" type="slidenum">
              <a:t/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87D18E-C0AE-D227-E03F-36729F71166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2339D95-DBEF-666B-A18B-2D3ED3C55778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ECBC89-C7FB-B94A-B554-311FF21A436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EE5BA6-E8F0-BBAD-BE56-1EF81518484B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3E857FF-B1EE-BDA1-A050-47F4191E5612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05D4351-1FED-08B5-A3E5-E9E00DAB55BC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EF07C2E-60B3-A58A-FD48-96DF32060BC3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CC3DE94-DA81-9628-CF7B-2C7D90353979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531275-3B83-06E4-CDEB-CDB15CA53B98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8EE2726-6885-BBD1-CB56-9E8469183DCB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1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34B7207-49CE-1E84-80F3-BFD13CBD76EA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2D68F4-BAFF-789E-B195-4CCB26DB4719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7715394-DA8A-24A5-C4C9-2CF01D873279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406092C-62C9-53FF-87BE-94AA47F071C1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1C39E4-AA80-49CF-CEA4-5C9A77EA3809}" type="slidenum">
              <a:t/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4CCAD8-96C2-193C-8CF4-606984BA7A3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92C3F1-BFF3-C735-BD2A-49608D644B1C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2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581A6E6-A8F8-D450-B639-5E05E877400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0DB98F0-BEFD-8E6E-B363-483BD62D451D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2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E55528-66DE-B0A3-905D-90F61B1366C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632EAF3-BDAB-671C-E58A-4B49A4C4131E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2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545D63-2DA4-01AB-EAEC-DBFE13A21C8E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633CDF7-B9AB-663B-E58B-4F6E83C5131A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9837446-08D4-D682-9A3B-FED73A756CAB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F2A9117-59E2-7F67-AC92-AF32DFDC5AFA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58BE1E5-ABF8-DE17-B633-5D42AF7D4008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2E064AC-E2FF-B592-B158-14C72A164741}" type="slidenum">
              <a:t/>
            </a:fld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8A7865-2BD7-DF8E-9932-DDDB367C6F88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07A7F37-79FD-2F89-B3C2-8FDC318C45DA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B1A58DC-92A6-4FAE-E8A2-64FB16EC1E31}" type="slidenum">
              <a:t>{Nr.}</a:t>
            </a:fld>
          </a:p>
        </p:txBody>
      </p:sp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DA377F8-B680-F681-CE1B-40D43955381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487CDB0-FEF9-D23B-B73F-086E8371415D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D07912-5CE3-858F-AD68-AADA37265BFF}" type="slidenum">
              <a:t>{Nr.}</a:t>
            </a:fld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315B73A-74AE-4041-E0AD-8214F9E316D7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1EBA407-499C-BE52-D253-BF07EA1D24EA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464C26-68BC-13BA-F2FE-9EEF02B004CB}" type="slidenum">
              <a:t>{Nr.}</a:t>
            </a:fld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4ED77DF-91E9-B881-A755-67D4391B5132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F61A5E6-A8E2-3453-ACD9-5E06EB975A0B}" type="footer">
              <a:t/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E8FAF8D-C393-DA59-DD37-350CE1792B60}" type="slidenum">
              <a:t/>
            </a:fld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3BA054A-04DE-EFF3-9002-F2A64B4C66A7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8CA49D2-9CD5-9FBF-9B72-6AEA073C6D3F}" type="footer">
              <a:t>{Footer}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15C9E93-DD8C-0968-C2E4-2B3DD0AA347E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F5EBF6E-20F2-0B49-BCE6-D61CF1A84A83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833B368-26A5-6645-EB8B-D010FDC51D85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7950542-0CAA-C0F3-E42D-FAA64B6312AF}" type="slidenum">
              <a:t>{Nr.}</a:t>
            </a:fld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56DF14A-04E8-3807-A6D5-F252BF9B50A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89C97F5-BBC5-C961-8B24-4D34D96A7D18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75DD8C-C2D2-202B-9CCD-347E93836A61}" type="slidenum">
              <a:t>{Nr.}</a:t>
            </a:fld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A691B6F-21B7-3CED-F9D1-D7B8559F0F82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8F2B3E8-A695-A745-DB4A-5010FD042D05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3D4B669-27DE-8140-906C-D115F8226684}" type="slidenum">
              <a:t>{Nr.}</a:t>
            </a:fld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121817D-338C-7477-C299-C522CFD73490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585D7180-CEB5-0887-FBE5-38D23FAB0D6D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BB38C6D-2396-E67A-D80B-D52FC2452E80}" type="slidenum">
              <a:t>{Nr.}</a:t>
            </a:fld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9C57B3A-74C4-908D-8A7D-82D835337CD7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22F5200-4E8F-7AA4-C197-B8F11CD937ED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69DE8D-C3EC-3C28-A2D1-357D909F5460}" type="slidenum">
              <a:t>{Nr.}</a:t>
            </a:fld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title">
  <p:cSld name="Title slid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GAAAAAAAAA"/>
              </a:ext>
            </a:extLst>
          </p:cNvSpPr>
          <p:nvPr>
            <p:ph type="ctrTitle"/>
          </p:nvPr>
        </p:nvSpPr>
        <p:spPr>
          <a:xfrm>
            <a:off x="0" y="2129790"/>
            <a:ext cx="8538845" cy="1470660"/>
          </a:xfrm>
        </p:spPr>
        <p:txBody>
          <a:bodyPr/>
          <a:lstStyle>
            <a:lvl1pPr algn="r"/>
          </a:lstStyle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6710045" cy="1752600"/>
          </a:xfrm>
        </p:spPr>
        <p:txBody>
          <a:bodyPr/>
          <a:lstStyle>
            <a:lvl1pPr marL="0" indent="0" algn="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67F439A-D4BB-2AB5-F5C7-22E00D890377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428541C-5299-7DA2-D790-A4F71ADE21F1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TcAABoNAAAASwAAJhYAABAAAAAmAAAACAAAAP//////////"/>
              </a:ext>
            </a:extLst>
          </p:cNvSpPr>
          <p:nvPr/>
        </p:nvSpPr>
        <p:spPr>
          <a:xfrm>
            <a:off x="8982075" y="2129790"/>
            <a:ext cx="3209925" cy="147066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Ovr>
    <a:masterClrMapping/>
  </p:clrMapOvr>
  <p:hf hdr="0" ftr="0">
    <p:prHF dtFmt="0"/>
  </p:hf>
</p:sldLayout>
</file>

<file path=ppt/slideLayouts/slideLayout3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CEC5DA0-EEC1-B9AB-8F54-18FE131A794D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77F3E5E-10CA-2AC8-84C7-E69D708972B3}" type="slidenum">
              <a:t/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3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secHead">
  <p:cSld name="Section header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00C83068-26ED-9DC6-A370-D0937E3E558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91550CC-82B4-40A6-FAAD-74F31EE30C21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3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B7888AB-E596-2D7E-D8C0-132BC68E2E46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E262EE5-ABA3-73D8-ED9E-5D8D60D01B08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3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A48499-D7B0-F172-FE1C-2127CA520874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DEEB01E-50C0-BB46-8E56-A613FE1878F3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3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0E2FFAC-E28D-B709-C35A-145CB1143541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10C7FCC-82CC-5989-82B4-74DC31FA7421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Dh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yYAANgJAABARwAAsCUAABAAAAAmAAAACAAAAAGAAAAAAAAA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9F99646-08A4-AC60-EA41-FE35D80F1CA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3D7FA42-0C8E-820C-C06F-FA59B42136AF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AEC3904-4AF7-B9CF-B954-BC9A771A4FE9}" type="slidenum">
              <a:t>{Nr.}</a:t>
            </a:fld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DCADAB7-F990-9F2C-DE72-0F79943C285A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EF42A8B-C5F3-A1DC-BD4C-338964024B66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44C01E3-ADF9-19F7-B7F4-5BA24FBA410E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1AA7F8-B698-4F51-D6A2-4004E9EC2015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CF4495-DBAD-9AB2-E377-2DE70A39157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A3477B3-FDB7-6181-F98C-0BD439C20F5E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D3DBA61-2FB0-684C-FE85-D919F4CB088C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0BEA5EC-A2AD-EB53-E306-5406EB481501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vertTitleAndTx">
  <p:cSld name="Vertical title and text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LABAAAf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51B0FA6-E898-4EF9-D6A3-1EAC41ED204B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r>
              <a:t>{Footer}</a:t>
            </a: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6AAEA90-DEFB-FF1C-B512-2849A45C437D}" type="slidenum">
              <a:t>{Nr.}</a:t>
            </a:fld>
          </a:p>
        </p:txBody>
      </p:sp>
    </p:spTree>
  </p:cSld>
  <p:clrMapOvr>
    <a:masterClrMapping/>
  </p:clrMapOvr>
  <p:hf hdr="0" ftr="0">
    <p:prHF dtFmt="0"/>
  </p:hf>
</p:sldLayout>
</file>

<file path=ppt/slideLayouts/slideLayout4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AUAABoNAABgRQAAJhYAABAAAAAmAAAACAAAAAEAAAAD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  <a:noFill/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QAsAAOgXAADAPwAAsCIAABAAAAAmAAAACAAAAAGAAAAD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noFill/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E47E948-0683-121F-CDFF-F04AA7B13BA5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0060497-D9ED-53F2-A3BE-2FA74AF0557A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136AD90-DEBC-635B-F28E-280EE3C0047D}" type="slidenum">
              <a:t>{Nr.}</a:t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02B4B7D-33DD-7EBD-9393-C5E805DD659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24EF570-3E8F-1B03-C1F6-C856BBB8379D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4889213-5DA9-DD64-E730-AB31DC7E11FE}" type="slidenum">
              <a:t/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72C0A64-2AAA-79FC-E494-DCA944DA128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7FCCD87-C9FA-A93B-B444-3F6E830A426A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0F37302-4CDD-A685-934B-BAD03D0565EF}" type="slidenum">
              <a:t>{Nr.}</a:t>
            </a:fld>
          </a:p>
        </p:txBody>
      </p:sp>
    </p:spTree>
  </p:cSld>
  <p:clrMapOvr>
    <a:masterClrMapping/>
  </p:clrMapOvr>
</p:sldLayout>
</file>

<file path=ppt/slideLayouts/slideLayout4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F21C571-3FC2-7433-8C99-C9668BD77A9C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574282EA-A4BA-1774-F4FA-5221CCB40207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A824795-DBA7-D7B1-E93A-2DE409741F78}" type="slidenum">
              <a:t>{Nr.}</a:t>
            </a:fld>
          </a:p>
        </p:txBody>
      </p:sp>
    </p:spTree>
  </p:cSld>
  <p:clrMapOvr>
    <a:masterClrMapping/>
  </p:clrMapOvr>
</p:sldLayout>
</file>

<file path=ppt/slideLayouts/slideLayout4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B24D17C-3286-7127-C89C-C4729FD23E91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6EF2D51-1F8B-BADB-C557-E98E631933BC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7AD4FB8-F68A-F8B9-C415-00EC015B3255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HEJAADj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GENAADj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0320AFB-B5AD-67FC-E38A-43A944C41516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AEA3C7F-31C7-BFCA-8952-C79F721C7F92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18F9A51-1FEC-DA6C-A237-E939D47954BC}" type="slidenum">
              <a:t>{Nr.}</a:t>
            </a:fld>
          </a:p>
        </p:txBody>
      </p:sp>
    </p:spTree>
  </p:cSld>
  <p:clrMapOvr>
    <a:masterClrMapping/>
  </p:clrMapOvr>
</p:sldLayout>
</file>

<file path=ppt/slideLayouts/slideLayout5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9890599-D7B4-DCF3-FA31-21A64B7F0C74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657A863-2DEB-025E-A5EF-DB0BE6A1538E}" type="footer">
              <a:t>{Footer}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8374B34-7AA5-62BD-EB8F-8CE805C11DD9}" type="slidenum">
              <a:t>{Nr.}</a:t>
            </a:fld>
          </a:p>
        </p:txBody>
      </p:sp>
    </p:spTree>
  </p:cSld>
  <p:clrMapOvr>
    <a:masterClrMapping/>
  </p:clrMapOvr>
</p:sldLayout>
</file>

<file path=ppt/slideLayouts/slideLayout5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16DE63B6-F8FB-8B95-B566-0EC02D28435B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5C6560A-4488-93A0-C67E-B2F5183030E7}" type="footer">
              <a:t>{Footer}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DF9C8F8-B6F0-AC3E-BE41-406B860F4815}" type="slidenum">
              <a:t>{Nr.}</a:t>
            </a:fld>
          </a:p>
        </p:txBody>
      </p:sp>
    </p:spTree>
  </p:cSld>
  <p:clrMapOvr>
    <a:masterClrMapping/>
  </p:clrMapOvr>
</p:sldLayout>
</file>

<file path=ppt/slideLayouts/slideLayout5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B7E871A-54A6-2B71-E8C6-A224C9881EF7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50B1EC9-8788-5EE8-C6B3-71BD50FD3024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8ABC381-CFD5-FE35-9B13-39608D5D6D6C}" type="slidenum">
              <a:t>{Nr.}</a:t>
            </a:fld>
          </a:p>
        </p:txBody>
      </p:sp>
    </p:spTree>
  </p:cSld>
  <p:clrMapOvr>
    <a:masterClrMapping/>
  </p:clrMapOvr>
</p:sldLayout>
</file>

<file path=ppt/slideLayouts/slideLayout5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936BE50-1E84-6348-CA8E-E81DF0C03CBD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54C4788-C688-19B1-C6F4-30E409BA3065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6D494E9D-D380-1CB8-CEF1-25ED00BF3870}" type="slidenum">
              <a:t>{Nr.}</a:t>
            </a:fld>
          </a:p>
        </p:txBody>
      </p:sp>
    </p:spTree>
  </p:cSld>
  <p:clrMapOvr>
    <a:masterClrMapping/>
  </p:clrMapOvr>
</p:sldLayout>
</file>

<file path=ppt/slideLayouts/slideLayout5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672429-67D2-32D2-9CDF-91876A916AC4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59D3A380-CEB4-8655-FA6B-3800ED250C6D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58ADFA5-EBA8-DF29-E632-1D7C917C1048}" type="slidenum">
              <a:t>{Nr.}</a:t>
            </a:fld>
          </a:p>
        </p:txBody>
      </p:sp>
    </p:spTree>
  </p:cSld>
  <p:clrMapOvr>
    <a:masterClrMapping/>
  </p:clrMapOvr>
</p:sldLayout>
</file>

<file path=ppt/slideLayouts/slideLayout5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E6E87EB-A5C3-3B71-8DD6-5324C9987B06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89D097E-30E5-C8FF-AB25-C6AA476B5D93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51760EF-A1E8-4296-A6AF-57C32EE15002}" type="slidenum">
              <a:t>{Nr.}</a:t>
            </a:fld>
          </a:p>
        </p:txBody>
      </p:sp>
    </p:spTree>
  </p:cSld>
  <p:clrMapOvr>
    <a:masterClrMapping/>
  </p:clrMapOvr>
</p:sldLayout>
</file>

<file path=ppt/slideLayouts/slideLayout5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">
  <p:cSld name="Title slide"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AUAABoNAABgRQAAJhYAABAAAAAmAAAACAAAAAEAAAAAAAAA"/>
              </a:ext>
            </a:extLst>
          </p:cNvSpPr>
          <p:nvPr>
            <p:ph type="ctrTitle"/>
          </p:nvPr>
        </p:nvSpPr>
        <p:spPr>
          <a:xfrm>
            <a:off x="914400" y="2129790"/>
            <a:ext cx="10363200" cy="1470660"/>
          </a:xfrm>
        </p:spPr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QAsAAOgXAADAPwAAsCIAABAAAAAmAAAACAAAAAGAAAAAAAAA"/>
              </a:ext>
            </a:extLst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p:prBullet>
                <a:buNone/>
              </p:prBullet>
            </a:lvl1pPr>
            <a:lvl2pPr marL="457200" indent="0" algn="ctr">
              <a:buNone/>
              <p:prBullet>
                <a:buNone/>
              </p:prBullet>
            </a:lvl2pPr>
            <a:lvl3pPr marL="914400" indent="0" algn="ctr">
              <a:buNone/>
              <p:prBullet>
                <a:buNone/>
              </p:prBullet>
            </a:lvl3pPr>
            <a:lvl4pPr marL="1371600" indent="0" algn="ctr">
              <a:buNone/>
              <p:prBullet>
                <a:buNone/>
              </p:prBullet>
            </a:lvl4pPr>
            <a:lvl5pPr marL="1828800" indent="0" algn="ctr">
              <a:buNone/>
              <p:prBullet>
                <a:buNone/>
              </p:prBullet>
            </a:lvl5pPr>
            <a:lvl6pPr marL="2286000" indent="0" algn="ctr">
              <a:buNone/>
              <p:prBullet>
                <a:buNone/>
              </p:prBullet>
            </a:lvl6pPr>
            <a:lvl7pPr marL="2743200" indent="0" algn="ctr">
              <a:buNone/>
              <p:prBullet>
                <a:buNone/>
              </p:prBullet>
            </a:lvl7pPr>
            <a:lvl8pPr marL="3200400" indent="0" algn="ctr">
              <a:buNone/>
              <p:prBullet>
                <a:buNone/>
              </p:prBullet>
            </a:lvl8pPr>
            <a:lvl9pPr marL="3657600" indent="0" algn="ctr">
              <a:buNone/>
              <p:prBullet>
                <a:buNone/>
              </p:prBullet>
            </a:lvl9pPr>
          </a:lstStyle>
          <a:p>
            <a:pPr/>
            <a:r>
              <a:t>Click to edit Master subtitle style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2EC7D4-9AA9-7B31-E796-6C6489D81139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kA+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0F55E0E-40ED-A0A8-A34D-B6FD100355E3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F522BE1-AF92-07DD-DCEA-598865A42A0C}" type="slidenum">
              <a:t>{Nr.}</a:t>
            </a:fld>
          </a:p>
        </p:txBody>
      </p:sp>
    </p:spTree>
  </p:cSld>
  <p:clrMapOvr>
    <a:masterClrMapping/>
  </p:clrMapOvr>
</p:sldLayout>
</file>

<file path=ppt/slideLayouts/slideLayout5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NgJAABARwAAsCUAABAAAAAmAAAACAAAAAAAAAAAAAAA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c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5A7B765-2BD8-F241-961F-DD14F951608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090A7FC-B29D-C551-D328-4404E9662511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B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171B2A37-79FA-4EDC-B4A3-8F8964ED42DA}" type="slidenum">
              <a:t/>
            </a:fld>
          </a:p>
        </p:txBody>
      </p:sp>
    </p:spTree>
  </p:cSld>
  <p:clrMapOvr>
    <a:masterClrMapping/>
  </p:clrMapOvr>
</p:sldLayout>
</file>

<file path=ppt/slideLayouts/slideLayout5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7QUAABwbAACtRQAAfSMAABAAAAAmAAAACAAAAIGAAAAAAAAA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4000" b="1" cap="all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+N/4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7QUAAOERAACtRQAAHBsAABAAAAAmAAAACAAAAIGAAAAAAAAA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000" cap="none"/>
            </a:lvl1pPr>
            <a:lvl2pPr marL="457200" indent="0">
              <a:buNone/>
              <p:prBullet>
                <a:buNone/>
              </p:prBullet>
              <a:defRPr sz="1800" cap="none"/>
            </a:lvl2pPr>
            <a:lvl3pPr marL="914400" indent="0">
              <a:buNone/>
              <p:prBullet>
                <a:buNone/>
              </p:prBullet>
              <a:defRPr sz="1600" cap="none"/>
            </a:lvl3pPr>
            <a:lvl4pPr marL="1371600" indent="0">
              <a:buNone/>
              <p:prBullet>
                <a:buNone/>
              </p:prBullet>
              <a:defRPr sz="1400" cap="none"/>
            </a:lvl4pPr>
            <a:lvl5pPr marL="1828800" indent="0">
              <a:buNone/>
              <p:prBullet>
                <a:buNone/>
              </p:prBullet>
              <a:defRPr sz="1400" cap="none"/>
            </a:lvl5pPr>
            <a:lvl6pPr marL="2286000" indent="0">
              <a:buNone/>
              <p:prBullet>
                <a:buNone/>
              </p:prBullet>
              <a:defRPr sz="1400" cap="none"/>
            </a:lvl6pPr>
            <a:lvl7pPr marL="2743200" indent="0">
              <a:buNone/>
              <p:prBullet>
                <a:buNone/>
              </p:prBullet>
              <a:defRPr sz="1400" cap="none"/>
            </a:lvl7pPr>
            <a:lvl8pPr marL="3200400" indent="0">
              <a:buNone/>
              <p:prBullet>
                <a:buNone/>
              </p:prBullet>
              <a:defRPr sz="1400" cap="none"/>
            </a:lvl8pPr>
            <a:lvl9pPr marL="3657600" indent="0">
              <a:buNone/>
              <p:prBullet>
                <a:buNone/>
              </p:prBullet>
              <a:defRPr sz="14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AC7ABF-F1D2-F98C-9C14-07D9345A6A52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0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B33F4BA-F4F6-6602-B88B-0257BAC54E57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sJ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E8CDB0D-43D3-D92D-9D34-B578957A6BE0}" type="slidenum">
              <a:t>{Nr.}</a:t>
            </a:fld>
          </a:p>
        </p:txBody>
      </p:sp>
    </p:spTree>
  </p:cSld>
  <p:clrMapOvr>
    <a:masterClrMapping/>
  </p:clrMapOvr>
</p:sldLayout>
</file>

<file path=ppt/slideLayouts/slideLayout5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ColTx">
  <p:cSld name="Title and two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0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NgJAADgJAAAsCUAABAAAAAmAAAACAAAAAGAAAAAAAAA"/>
              </a:ext>
            </a:extLst>
          </p:cNvSpPr>
          <p:nvPr>
            <p:ph idx="1"/>
          </p:nvPr>
        </p:nvSpPr>
        <p:spPr>
          <a:xfrm>
            <a:off x="609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Mz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ICYAANgJAABARwAAsCUAABAAAAAmAAAACAAAAAGAAAAAAAAA"/>
              </a:ext>
            </a:extLst>
          </p:cNvSpPr>
          <p:nvPr>
            <p:ph idx="2"/>
          </p:nvPr>
        </p:nvSpPr>
        <p:spPr>
          <a:xfrm>
            <a:off x="6197600" y="1600200"/>
            <a:ext cx="5384800" cy="4526280"/>
          </a:xfrm>
        </p:spPr>
        <p:txBody>
          <a:bodyPr/>
          <a:lstStyle>
            <a:lvl1pPr>
              <a:defRPr sz="2800" cap="none"/>
            </a:lvl1pPr>
            <a:lvl2pPr>
              <a:defRPr sz="2400" cap="none"/>
            </a:lvl2pPr>
            <a:lvl3pPr>
              <a:defRPr sz="2000" cap="none"/>
            </a:lvl3pPr>
            <a:lvl4pPr>
              <a:defRPr sz="1800" cap="none"/>
            </a:lvl4pPr>
            <a:lvl5pPr>
              <a:defRPr sz="1800" cap="none"/>
            </a:lvl5pPr>
            <a:lvl6pPr>
              <a:defRPr sz="1800" cap="none"/>
            </a:lvl6pPr>
            <a:lvl7pPr>
              <a:defRPr sz="1800" cap="none"/>
            </a:lvl7pPr>
            <a:lvl8pPr>
              <a:defRPr sz="1800" cap="none"/>
            </a:lvl8pPr>
            <a:lvl9pPr>
              <a:defRPr sz="18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4M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6D746B8-F68B-82B0-C56F-00E508213355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U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4477EDC-92D9-1288-97FF-64DD30B16131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o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45E07F6-B8E9-0BF1-A7E6-4EA449A8511B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85D341C-52C5-08C2-8BE5-A4977AAB7DF1}" type="datetime1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D786DC3-8DC0-2D9B-8EC0-7BCE238E782E}" type="footer">
              <a:t/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97019D8-96A4-25EF-EAC8-60BA57861C35}" type="slidenum">
              <a:t/>
            </a:fld>
          </a:p>
        </p:txBody>
      </p:sp>
    </p:spTree>
  </p:cSld>
  <p:clrMapOvr>
    <a:masterClrMapping/>
  </p:clrMapOvr>
</p:sldLayout>
</file>

<file path=ppt/slideLayouts/slideLayout60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3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A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HEJAADiJAAAYQ0AABAAAAAmAAAACAAAAIGAAAAAAAAA"/>
              </a:ext>
            </a:extLst>
          </p:cNvSpPr>
          <p:nvPr>
            <p:ph idx="1"/>
          </p:nvPr>
        </p:nvSpPr>
        <p:spPr>
          <a:xfrm>
            <a:off x="609600" y="1534795"/>
            <a:ext cx="53860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GENAADiJAAAsCUAABAAAAAmAAAACAAAAAGAAAAAAAAA"/>
              </a:ext>
            </a:extLst>
          </p:cNvSpPr>
          <p:nvPr>
            <p:ph idx="2"/>
          </p:nvPr>
        </p:nvSpPr>
        <p:spPr>
          <a:xfrm>
            <a:off x="609600" y="2174875"/>
            <a:ext cx="5386070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5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HSYAAHEJAABARwAAYQ0AABAAAAAmAAAACAAAAIGAAAAAAAAA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marL="0" indent="0">
              <a:buNone/>
              <p:prBullet>
                <a:buNone/>
              </p:prBullet>
              <a:defRPr sz="2400" b="1" cap="none"/>
            </a:lvl1pPr>
            <a:lvl2pPr marL="457200" indent="0">
              <a:buNone/>
              <p:prBullet>
                <a:buNone/>
              </p:prBullet>
              <a:defRPr sz="2000" b="1" cap="none"/>
            </a:lvl2pPr>
            <a:lvl3pPr marL="914400" indent="0">
              <a:buNone/>
              <p:prBullet>
                <a:buNone/>
              </p:prBullet>
              <a:defRPr sz="1800" b="1" cap="none"/>
            </a:lvl3pPr>
            <a:lvl4pPr marL="1371600" indent="0">
              <a:buNone/>
              <p:prBullet>
                <a:buNone/>
              </p:prBullet>
              <a:defRPr sz="1600" b="1" cap="none"/>
            </a:lvl4pPr>
            <a:lvl5pPr marL="1828800" indent="0">
              <a:buNone/>
              <p:prBullet>
                <a:buNone/>
              </p:prBullet>
              <a:defRPr sz="1600" b="1" cap="none"/>
            </a:lvl5pPr>
            <a:lvl6pPr marL="2286000" indent="0">
              <a:buNone/>
              <p:prBullet>
                <a:buNone/>
              </p:prBullet>
              <a:defRPr sz="1600" b="1" cap="none"/>
            </a:lvl6pPr>
            <a:lvl7pPr marL="2743200" indent="0">
              <a:buNone/>
              <p:prBullet>
                <a:buNone/>
              </p:prBullet>
              <a:defRPr sz="1600" b="1" cap="none"/>
            </a:lvl7pPr>
            <a:lvl8pPr marL="3200400" indent="0">
              <a:buNone/>
              <p:prBullet>
                <a:buNone/>
              </p:prBullet>
              <a:defRPr sz="1600" b="1" cap="none"/>
            </a:lvl8pPr>
            <a:lvl9pPr marL="3657600" indent="0">
              <a:buNone/>
              <p:prBullet>
                <a:buNone/>
              </p:prBullet>
              <a:defRPr sz="1600" b="1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6" name="SlideText4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Y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HSYAAGENAABARwAAsCUAABAAAAAmAAAACAAAAAGAAAAAAAAA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>
            <a:lvl1pPr>
              <a:defRPr sz="2400" cap="none"/>
            </a:lvl1pPr>
            <a:lvl2pPr>
              <a:defRPr sz="2000" cap="none"/>
            </a:lvl2pPr>
            <a:lvl3pPr>
              <a:defRPr sz="1800" cap="none"/>
            </a:lvl3pPr>
            <a:lvl4pPr>
              <a:defRPr sz="1600" cap="none"/>
            </a:lvl4pPr>
            <a:lvl5pPr>
              <a:defRPr sz="1600" cap="none"/>
            </a:lvl5pPr>
            <a:lvl6pPr>
              <a:defRPr sz="1600" cap="none"/>
            </a:lvl6pPr>
            <a:lvl7pPr>
              <a:defRPr sz="1600" cap="none"/>
            </a:lvl7pPr>
            <a:lvl8pPr>
              <a:defRPr sz="1600" cap="none"/>
            </a:lvl8pPr>
            <a:lvl9pPr>
              <a:defRPr sz="16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6F800E25-6B82-D5F8-CC38-9DAD40763AC8}" type="datetime1">
              <a:t>{Date/Time}</a:t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c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0B9B5EC4-8AE6-CEA8-A823-7CFD106D5E29}" type="footer">
              <a:t>{Footer}</a:t>
            </a:fld>
          </a:p>
        </p:txBody>
      </p:sp>
      <p:sp>
        <p:nvSpPr>
          <p:cNvPr id="9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A9AD98C-C2C7-CF2F-8922-347A976C7F61}" type="slidenum">
              <a:t>{Nr.}</a:t>
            </a:fld>
          </a:p>
        </p:txBody>
      </p:sp>
    </p:spTree>
  </p:cSld>
  <p:clrMapOvr>
    <a:masterClrMapping/>
  </p:clrMapOvr>
</p:sldLayout>
</file>

<file path=ppt/slideLayouts/slideLayout61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42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C045A91-DFA1-51AC-EFBC-29F914F2197C}" type="datetime1">
              <a:t>{Date/Time}</a:t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179C6190-DEFA-C997-B424-28C22F6A427D}" type="footer">
              <a:t>{Footer}</a:t>
            </a:fld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4F28740E-40A2-7D82-EC90-B6D73ADE1AE3}" type="slidenum">
              <a:t>{Nr.}</a:t>
            </a:fld>
          </a:p>
        </p:txBody>
      </p:sp>
    </p:spTree>
  </p:cSld>
  <p:clrMapOvr>
    <a:masterClrMapping/>
  </p:clrMapOvr>
</p:sldLayout>
</file>

<file path=ppt/slideLayouts/slideLayout62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44359AAB-E5A9-606C-E78D-1339D4C31146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ND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0489C76-38AD-1D6A-E3F0-CE3FD2BE159B}" type="footer">
              <a:t>{Footer}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75F23834-7A98-A7CE-D64A-8C9B760420D9}" type="slidenum">
              <a:t>{Nr.}</a:t>
            </a:fld>
          </a:p>
        </p:txBody>
      </p:sp>
    </p:spTree>
  </p:cSld>
  <p:clrMapOvr>
    <a:masterClrMapping/>
  </p:clrMapOvr>
</p:sldLayout>
</file>

<file path=ppt/slideLayouts/slideLayout63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IB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Uh0AAK4BAABARwAAsCUAABAAAAAmAAAACAAAAAGAAAAAAAAA"/>
              </a:ext>
            </a:extLst>
          </p:cNvSpPr>
          <p:nvPr>
            <p:ph idx="1"/>
          </p:nvPr>
        </p:nvSpPr>
        <p:spPr>
          <a:xfrm>
            <a:off x="4766310" y="273050"/>
            <a:ext cx="6816090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IO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4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2F96586-C89F-AC93-D141-3EC62B0F276B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02A4467-29AD-7FB2-E392-DFE70ADC158A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cq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E485808-46E3-1DAE-ADF0-B0FB16BE5BE5}" type="slidenum">
              <a:t>{Nr.}</a:t>
            </a:fld>
          </a:p>
        </p:txBody>
      </p:sp>
    </p:spTree>
  </p:cSld>
  <p:clrMapOvr>
    <a:masterClrMapping/>
  </p:clrMapOvr>
</p:sldLayout>
</file>

<file path=ppt/slideLayouts/slideLayout64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8An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sg4AAIgdAACyOwAABCEAABAAAAAmAAAACAAAAIGAAAAAAAAA"/>
              </a:ext>
            </a:extLst>
          </p:cNvSpPr>
          <p:nvPr>
            <p:ph type="title"/>
          </p:nvPr>
        </p:nvSpPr>
        <p:spPr>
          <a:xfrm>
            <a:off x="2388870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Fs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sg4AAMYDAACyOwAAFh0AABAAAAAmAAAACAAAAAGAAAAAAAAA"/>
              </a:ext>
            </a:extLst>
          </p:cNvSpPr>
          <p:nvPr>
            <p:ph idx="1"/>
          </p:nvPr>
        </p:nvSpPr>
        <p:spPr>
          <a:xfrm>
            <a:off x="2388870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wV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sg4AAAQhAACyOwAA+CUAABAAAAAmAAAACAAAAAGAAAAAAAAA"/>
              </a:ext>
            </a:extLst>
          </p:cNvSpPr>
          <p:nvPr>
            <p:ph idx="2"/>
          </p:nvPr>
        </p:nvSpPr>
        <p:spPr>
          <a:xfrm>
            <a:off x="2388870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U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09C179-379A-5C37-D4B1-C1628FFF2294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D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2F1F4804-4AC2-4ABE-8CA7-BCEB06E97AE9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gE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663E53D-73BB-3613-F5DB-8546AB9503D0}" type="slidenum">
              <a:t>{Nr.}</a:t>
            </a:fld>
          </a:p>
        </p:txBody>
      </p:sp>
    </p:spTree>
  </p:cSld>
  <p:clrMapOvr>
    <a:masterClrMapping/>
  </p:clrMapOvr>
</p:sldLayout>
</file>

<file path=ppt/slideLayouts/slideLayout65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Yi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kl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NgJAABARwAAsCUAABAAAAAmAAAACAAAAAIAAAAAAAAA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Eos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D9AA61C-52D0-CF50-9E22-A405E86C68F1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O0k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0BD7D74-3ADD-E88B-9305-CCDE334B6599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Jcu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F283946-08E2-7DCF-AC90-FE9A77DE5AAB}" type="slidenum">
              <a:t>{Nr.}</a:t>
            </a:fld>
          </a:p>
        </p:txBody>
      </p:sp>
    </p:spTree>
  </p:cSld>
  <p:clrMapOvr>
    <a:masterClrMapping/>
  </p:clrMapOvr>
</p:sldLayout>
</file>

<file path=ppt/slideLayouts/slideLayout66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Q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McG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YDYAALABAABARwAAsCUAABAAAAAmAAAACAAAAIMAAAAAAAAA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Q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I4n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AgNQAAsCUAABAAAAAmAAAACAAAAAMAAAAAAAAA"/>
              </a:ext>
            </a:extLst>
          </p:cNvSpPr>
          <p:nvPr>
            <p:ph idx="1"/>
          </p:nvPr>
        </p:nvSpPr>
        <p:spPr>
          <a:xfrm>
            <a:off x="609600" y="274320"/>
            <a:ext cx="80264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CM0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25F803D3-9DC8-ADF5-8640-6BA04D0E703E}" type="datetime1">
              <a:t>{Date/Time}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Ggd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461C103-4DD9-3437-97D9-BB628F9761EE}" type="footer">
              <a:t>{Footer}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MX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9B1BD1-9FBD-CEED-F323-69B8556D053C}" type="slidenum">
              <a:t>{Nr.}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blank">
  <p:cSld name="Blank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770D2FA2-EC9A-58D9-D4B5-1A8C61FB224F}" type="datetime1">
              <a:t>{Date/Time}</a:t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6357E655-1B8E-0210-C0EF-ED45A8A136B8}" type="footer">
              <a:t>{Footer}</a:t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07D81965-2BEA-8DEF-A460-DDBA572E5288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objTx">
  <p:cSld name="Content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wAMAAK4BAABtHAAA1AgAABAAAAAmAAAACAAAAIGAAAAAAAAA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x0AAK4BAABARwAAsCUAABAAAAAmAAAACAAAAAGAAAAAAAAA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>
            <a:lvl1pPr>
              <a:defRPr sz="3200" cap="none"/>
            </a:lvl1pPr>
            <a:lvl2pPr>
              <a:defRPr sz="2800" cap="none"/>
            </a:lvl2pPr>
            <a:lvl3pPr>
              <a:defRPr sz="2400" cap="none"/>
            </a:lvl3pPr>
            <a:lvl4pPr>
              <a:defRPr sz="2000" cap="none"/>
            </a:lvl4pPr>
            <a:lvl5pPr>
              <a:defRPr sz="2000" cap="none"/>
            </a:lvl5pPr>
            <a:lvl6pPr>
              <a:defRPr sz="2000" cap="none"/>
            </a:lvl6pPr>
            <a:lvl7pPr>
              <a:defRPr sz="2000" cap="none"/>
            </a:lvl7pPr>
            <a:lvl8pPr>
              <a:defRPr sz="2000" cap="none"/>
            </a:lvl8pPr>
            <a:lvl9pPr>
              <a:defRPr sz="2000" cap="none"/>
            </a:lvl9pPr>
          </a:lstStyle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QIAABtHAAAsCUAABAAAAAmAAAACAAAAAGAAAAAAAAA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ACDF335-7BD7-9805-9975-8D50BD3B6FD8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42DE8535-7BAF-8B73-E166-8D26CB2817D8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20116ECB-85CD-4498-83A9-73CD20E77526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showMasterSp="0" type="picTx">
  <p:cSld name="Picture with caption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C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sw4AAIgdAACzOwAABCEAABAAAAAmAAAACAAAAIGAAAAAAAAA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2000" b="1" cap="none"/>
            </a:lvl1pPr>
          </a:lstStyle>
          <a:p>
            <a:pPr/>
            <a:r>
              <a:t>Click to edit Master title style</a:t>
            </a:r>
          </a:p>
        </p:txBody>
      </p:sp>
      <p:sp>
        <p:nvSpPr>
          <p:cNvPr id="3" name="SlideText2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MYDAACzOwAAFh0AABAAAAAmAAAACAAAAAGAAAAAAAAA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3200" cap="none"/>
            </a:lvl1pPr>
            <a:lvl2pPr marL="457200" indent="0">
              <a:buNone/>
              <p:prBullet>
                <a:buNone/>
              </p:prBullet>
              <a:defRPr sz="2800" cap="none"/>
            </a:lvl2pPr>
            <a:lvl3pPr marL="914400" indent="0">
              <a:buNone/>
              <p:prBullet>
                <a:buNone/>
              </p:prBullet>
              <a:defRPr sz="2400" cap="none"/>
            </a:lvl3pPr>
            <a:lvl4pPr marL="1371600" indent="0">
              <a:buNone/>
              <p:prBullet>
                <a:buNone/>
              </p:prBullet>
              <a:defRPr sz="2000" cap="none"/>
            </a:lvl4pPr>
            <a:lvl5pPr marL="1828800" indent="0">
              <a:buNone/>
              <p:prBullet>
                <a:buNone/>
              </p:prBullet>
              <a:defRPr sz="2000" cap="none"/>
            </a:lvl5pPr>
            <a:lvl6pPr marL="2286000" indent="0">
              <a:buNone/>
              <p:prBullet>
                <a:buNone/>
              </p:prBullet>
              <a:defRPr sz="2000" cap="none"/>
            </a:lvl6pPr>
            <a:lvl7pPr marL="2743200" indent="0">
              <a:buNone/>
              <p:prBullet>
                <a:buNone/>
              </p:prBullet>
              <a:defRPr sz="2000" cap="none"/>
            </a:lvl7pPr>
            <a:lvl8pPr marL="3200400" indent="0">
              <a:buNone/>
              <p:prBullet>
                <a:buNone/>
              </p:prBullet>
              <a:defRPr sz="2000" cap="none"/>
            </a:lvl8pPr>
            <a:lvl9pPr marL="3657600" indent="0">
              <a:buNone/>
              <p:prBullet>
                <a:buNone/>
              </p:prBullet>
              <a:defRPr sz="20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4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sw4AAAQhAACzOwAA+CUAABAAAAAmAAAACAAAAAGAAAAAAAAA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>
            <a:lvl1pPr marL="0" indent="0">
              <a:buNone/>
              <p:prBullet>
                <a:buNone/>
              </p:prBullet>
              <a:defRPr sz="1400" cap="none"/>
            </a:lvl1pPr>
            <a:lvl2pPr marL="457200" indent="0">
              <a:buNone/>
              <p:prBullet>
                <a:buNone/>
              </p:prBullet>
              <a:defRPr sz="1200" cap="none"/>
            </a:lvl2pPr>
            <a:lvl3pPr marL="914400" indent="0">
              <a:buNone/>
              <p:prBullet>
                <a:buNone/>
              </p:prBullet>
              <a:defRPr sz="1000" cap="none"/>
            </a:lvl3pPr>
            <a:lvl4pPr marL="1371600" indent="0">
              <a:buNone/>
              <p:prBullet>
                <a:buNone/>
              </p:prBullet>
              <a:defRPr sz="900" cap="none"/>
            </a:lvl4pPr>
            <a:lvl5pPr marL="1828800" indent="0">
              <a:buNone/>
              <p:prBullet>
                <a:buNone/>
              </p:prBullet>
              <a:defRPr sz="900" cap="none"/>
            </a:lvl5pPr>
            <a:lvl6pPr marL="2286000" indent="0">
              <a:buNone/>
              <p:prBullet>
                <a:buNone/>
              </p:prBullet>
              <a:defRPr sz="900" cap="none"/>
            </a:lvl6pPr>
            <a:lvl7pPr marL="2743200" indent="0">
              <a:buNone/>
              <p:prBullet>
                <a:buNone/>
              </p:prBullet>
              <a:defRPr sz="900" cap="none"/>
            </a:lvl7pPr>
            <a:lvl8pPr marL="3200400" indent="0">
              <a:buNone/>
              <p:prBullet>
                <a:buNone/>
              </p:prBullet>
              <a:defRPr sz="900" cap="none"/>
            </a:lvl8pPr>
            <a:lvl9pPr marL="3657600" indent="0">
              <a:buNone/>
              <p:prBullet>
                <a:buNone/>
              </p:prBullet>
              <a:defRPr sz="900" cap="none"/>
            </a:lvl9pPr>
          </a:lstStyle>
          <a:p>
            <a:pPr/>
            <a:r>
              <a:t>Click to edit Master text styles</a:t>
            </a: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AAAAAAAAAAA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55CC161E-50B8-99E0-F674-A6B5583A00F3}" type="datetime1">
              <a:t>{Date/Time}</a:t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AAAAAAAAAAA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7136C73D-739C-6331-D28E-856489C024D0}" type="footer">
              <a:t>{Footer}</a:t>
            </a:fld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AAAAAAAAAAA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50862552-1CBD-D3D3-F33E-EA866B7005BF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theme" Target="../theme/theme4.xml"/></Relationships>
</file>

<file path=ppt/slideMasters/_rels/slideMaster5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45.xml"/><Relationship Id="rId3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8.xml"/><Relationship Id="rId6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0.xml"/><Relationship Id="rId8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4.xml"/><Relationship Id="rId12" Type="http://schemas.openxmlformats.org/officeDocument/2006/relationships/slideLayout" Target="../slideLayouts/slideLayout55.xml"/><Relationship Id="rId13" Type="http://schemas.openxmlformats.org/officeDocument/2006/relationships/theme" Target="../theme/theme5.xml"/></Relationships>
</file>

<file path=ppt/slideMasters/_rels/slideMaster6.xml.rels><?xml version="1.0" encoding="UTF-8" standalone="yes" 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Relationship Id="rId9" Type="http://schemas.openxmlformats.org/officeDocument/2006/relationships/slideLayout" Target="../slideLayouts/slideLayout63.xml"/><Relationship Id="rId10" Type="http://schemas.openxmlformats.org/officeDocument/2006/relationships/slideLayout" Target="../slideLayouts/slideLayout64.xml"/><Relationship Id="rId11" Type="http://schemas.openxmlformats.org/officeDocument/2006/relationships/slideLayout" Target="../slideLayouts/slideLayout65.xml"/><Relationship Id="rId12" Type="http://schemas.openxmlformats.org/officeDocument/2006/relationships/slideLayout" Target="../slideLayouts/slideLayout66.xml"/><Relationship Id="rId13" Type="http://schemas.openxmlformats.org/officeDocument/2006/relationships/theme" Target="../theme/theme6.xml"/></Relationships>
</file>

<file path=ppt/slideMasters/slideMaster1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4FB7F4F6-B8A2-E202-EC0F-4E57BA411A1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59E9C94E-00B4-BC3F-FA51-F66A871F0CA3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AC8CDC5-8BC7-9D3B-8970-7D6E833E7F28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2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0EDD972F-61E3-8861-AD65-9734D92B5BC2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19DB7345-0BF4-8E85-BA63-FDD03D2D4CA8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3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0E4416D-23CD-B1B7-835C-D5E20F127580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07615AE4-AAEA-34AC-A4D9-5CF914975209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0719755A-14EA-4C83-A4A1-E2D63BEF52B7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4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Orange">
    <p:bg>
      <p:bgPr>
        <a:gradFill flip="none" rotWithShape="0">
          <a:gsLst>
            <a:gs pos="0">
              <a:schemeClr val="bg1"/>
            </a:gs>
            <a:gs pos="100000">
              <a:schemeClr val="accent1"/>
            </a:gs>
          </a:gsLst>
          <a:lin ang="108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TU1NA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BcHw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P//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AMAABsnAAA/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22C26CE6-A8CF-979A-817A-5ECF2234770B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oRkAABsnAABf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6235" y="6356985"/>
            <a:ext cx="385953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BcHw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T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8235" y="6356985"/>
            <a:ext cx="2844165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32DC6008-46DF-8996-9164-B0C32E2A67E5}" type="slidenum">
              <a:t/>
            </a:fld>
          </a:p>
        </p:txBody>
      </p:sp>
      <p:sp>
        <p:nvSpPr>
          <p:cNvPr id="7" name="Rectangle1"/>
          <p:cNvSpPr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1XUfDJ4cB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GAAAAAAAAAAEAAABcHwAKMgAAAJz///9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FD4AALABAAAASwAAuAgAABAAAAAmAAAACAAAAP//////////"/>
              </a:ext>
            </a:extLst>
          </p:cNvSpPr>
          <p:nvPr/>
        </p:nvSpPr>
        <p:spPr>
          <a:xfrm>
            <a:off x="10091420" y="274320"/>
            <a:ext cx="210058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127000" dist="89803" dir="8100000" sx="80000" sy="80000" algn="bl">
              <a:schemeClr val="bg2">
                <a:alpha val="50000"/>
              </a:schemeClr>
            </a:outerShdw>
          </a:effectLst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5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Blue sky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////DP///whQ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AAAAAAAAAAABAAAAf39/AAEAAABkAAAAAAAAABQAAABAHwAAAAAAACYAAAAAAAAAwOD//wAAAAAmAAAAZAAAABYAAABMAAAAAAAAAAAAAAAEAAAAAAAAAAEAAACWlpY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3309D87E-30DE-5C2E-90B1-C67B96FF6693}" type="datetime1">
              <a:t>2/17/2025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17C70D50-1EFA-92FB-B47F-E8AE433142BD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AAAAAAAAAA////DP///wgAAAAAAAAAAAAAAAAAAAAAAAAAAAAAAAAAAAAAZAAAAAEAAABAAAAAAAAAAAAAAAAAAAAAAAAAAAAAAAAAAAAAAAAAAAAAAAAAAAAAAAAAAAAAAAAAAAAAAAAAAAAAAAAAAAAAAAAAAAAAAAAAAAAAAAAAAAAAAAAAAAAAFAAAADwAAAAAAAAAAAAAAAZJjAkUAAAAAQAAABQAAAAUAAAAFAAAAAEAAAAAAAAAZAAAAGQAAAAAAAAAZAAAAGQAAAAVAAAAYAAAAAAAAAAAAAAADwAAACADAAAAAAAAAAAAAAEAAACgMgAAVgcAAKr4//8BAAAAf39/AAEAAABkAAAAAAAAABQAAABAHwAAAAAAACYAAAAAAAAAwOD//wAAAAAmAAAAZAAAABYAAABMAAAAAAAAAAAAAAAEAAAAAAAAAAEAAACWlpY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Bf///wEAAAAAAAAAAAAAAAAAAAAAAAAAAAAAAAAAAAAAAAAAAAZJjAJ/f38AlpaW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F8DDF69-27C2-D829-8C35-D17C917B7A84}" type="slidenum">
              <a:t>0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Masters/slideMaster6.xml><?xml version="1.0" encoding="utf-8"?>
<p:sldMaster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>
  <p:cSld name="Vine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ICAgI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LABAABARwAAuAgAABAAAAAmAAAACAAAAP//////////"/>
              </a:ext>
            </a:extLst>
          </p:cNvSpPr>
          <p:nvPr>
            <p:ph type="title"/>
          </p:nvPr>
        </p:nvSpPr>
        <p:spPr>
          <a:xfrm>
            <a:off x="609600" y="274320"/>
            <a:ext cx="10972800" cy="114300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Click to edit Master title style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P8A/w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NgJAABARwAAsCUAABAAAAAmAAAACAAAAP//////////"/>
              </a:ext>
            </a:extLst>
          </p:cNvSpPr>
          <p:nvPr>
            <p:ph type="body" idx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AMAABsnAABAFQAAWSkAABAAAAAmAAAACAAAAP//////////"/>
              </a:ext>
            </a:extLst>
          </p:cNvSpPr>
          <p:nvPr>
            <p:ph type="dt" sz="quarter" idx="2"/>
          </p:nvPr>
        </p:nvSpPr>
        <p:spPr>
          <a:xfrm>
            <a:off x="609600" y="6356985"/>
            <a:ext cx="2844800" cy="364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l">
              <a:defRPr sz="1200" cap="none"/>
            </a:lvl1pPr>
          </a:lstStyle>
          <a:p>
            <a:pPr/>
            <a:fld id="{401BB127-69AD-4E47-E3A3-9F12FFED15CA}" type="datetime1">
              <a:t>2/17/2025</a:t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KQP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oBkAABsnAABgMQAAWSkAABAAAAAmAAAACAAAAP//////////"/>
              </a:ext>
            </a:extLst>
          </p:cNvSpPr>
          <p:nvPr>
            <p:ph type="ftr" sz="quarter" idx="3"/>
          </p:nvPr>
        </p:nvSpPr>
        <p:spPr>
          <a:xfrm>
            <a:off x="4165600" y="6356985"/>
            <a:ext cx="3860800" cy="364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ctr">
              <a:defRPr sz="1200" cap="none"/>
            </a:lvl1pPr>
          </a:lstStyle>
          <a:p>
            <a:pPr/>
            <a:fld id="{7842D04C-0295-1726-DBFA-F4739EB42DA1}" type="footer">
              <a:t>ullamcorper suscipit lobortis</a:t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mcz/DP///whG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AAAAAD/fwAA/38AAAAAAAAJAAAABAAAALIAsg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mcz/Bf///wEAAAAAAAAAAAAAAAAAAAAAAAAAAAAAAAAAAAAAAAAAAP///wJ/f38AgICAA8zMzADAwP8Af39/AAAAAAAAAAAAAAAAAAAAAAAAAAAAIQAAABgAAAAUAAAAwDUAABsnAABARwAAWSkAABAAAAAmAAAACAAAAP//////////"/>
              </a:ext>
            </a:extLst>
          </p:cNvSpPr>
          <p:nvPr>
            <p:ph type="sldNum" sz="quarter" idx="4"/>
          </p:nvPr>
        </p:nvSpPr>
        <p:spPr>
          <a:xfrm>
            <a:off x="8737600" y="6356985"/>
            <a:ext cx="2844800" cy="364490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algn="r">
              <a:defRPr sz="1200" cap="none"/>
            </a:lvl1pPr>
          </a:lstStyle>
          <a:p>
            <a:pPr/>
            <a:fld id="{28DBD9BD-F3C5-8E2F-8B63-057A972D7D50}" type="slidenum">
              <a:t>0</a:t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>
    <p:prHF dtFmt="0"/>
  </p:hf>
  <p:txStyles>
    <p:titleStyle>
      <a:lvl1pPr marL="0" marR="0" indent="0" algn="ctr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cap="none" spc="0" prSpc="50" pitch="50" baseline="0">
          <a:solidFill>
            <a:schemeClr val="tx2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titleStyle>
    <p:bodyStyle>
      <a:lvl1pPr marL="342900" marR="0" indent="-3429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742950" marR="0" indent="-28575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1143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600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20574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5146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9718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4290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886200" marR="0" indent="-22860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bodyStyle>
    <p:otherStyle>
      <a:lvl1pPr marL="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cap="none" spc="0" prSpc="50" pitch="50" baseline="0">
          <a:solidFill>
            <a:schemeClr val="tx1"/>
          </a:solidFill>
          <a:effectLst/>
          <a:txBgFill val="auto"/>
          <a:latin typeface="Calibri" pitchFamily="2" charset="0"/>
          <a:ea typeface="SimSun" pitchFamily="0" charset="0"/>
          <a:cs typeface="Times New Roman" pitchFamily="1" charset="0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C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Введение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CAAAAAAAAA"/>
              </a:ext>
            </a:extLst>
          </p:cNvSpPr>
          <p:nvPr>
            <p:ph type="subTitle" idx="1"/>
          </p:nvPr>
        </p:nvSpPr>
        <p:spPr/>
        <p:txBody>
          <a:bodyPr/>
          <a:lstStyle>
            <a:lvl1pPr algn="r"/>
          </a:lstStyle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Шаги: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BAAAAAmAAAACAAAAAEAAAAAAAAA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</p:spPr>
        <p:txBody>
          <a:bodyPr/>
          <a:lstStyle/>
          <a:p>
            <a:pPr>
              <a:buAutoNum type="arabicPeriod"/>
              <p:prBullet>
                <a:buAutoNum type="ordinal"/>
              </p:prBullet>
              <a:defRPr sz="2600" cap="none"/>
            </a:pPr>
            <a:r>
              <a:t>Создать Kanban-доску (Trello, Jira, физическая доска).</a:t>
            </a: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  <a:r>
              <a:t>Определить этапы workflow: Backlog → В работе → Тестирование → Готово.</a:t>
            </a: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  <a:r>
              <a:t>Установить WIP-лимиты (например, не более 3 задач на разработчика).</a:t>
            </a: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  <a:r>
              <a:t>Проводить ежедневные стендапы для анализа блокеров.</a:t>
            </a:r>
          </a:p>
          <a:p>
            <a:pPr>
              <a:buAutoNum type="arabicPeriod"/>
              <p:prBullet>
                <a:buAutoNum type="ordinal"/>
              </p:prBullet>
              <a:defRPr sz="2600" cap="none"/>
            </a:pPr>
          </a:p>
          <a:p>
            <a:pPr>
              <a:buAutoNum type="arabicPeriod"/>
              <p:prBullet>
                <a:buAutoNum type="ordinal"/>
              </p:prBullet>
            </a:pPr>
            <a:r>
              <a:rPr sz="2600" cap="none"/>
              <a:t>Регулярно ретроспективы для улучшений.</a:t>
            </a:r>
            <a:endParaRPr sz="3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Пример метрик: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BAAAAAmAAAACAAAAH1w////////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  <a:r>
              <a:t>Cycle Time (время выполнения задачи) → снижение на 20-30%.</a:t>
            </a: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3600" cap="none"/>
            </a:pPr>
            <a:r>
              <a:rPr sz="2600" cap="none"/>
              <a:t>Throughput (количество задач в единицу времени) → рост на 15-25%.</a:t>
            </a:r>
            <a:endParaRPr sz="26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Успешные кейсы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BAAAAAmAAAACAAAAH1w////////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  <a:r>
              <a:rPr b="1" cap="none"/>
              <a:t>Toyota:</a:t>
            </a:r>
            <a:r>
              <a:t> Снижение производственных издержек на 40% через визуализацию процессов.</a:t>
            </a: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  <a:r>
              <a:rPr b="1" cap="none"/>
              <a:t>Microsoft:</a:t>
            </a:r>
            <a:r>
              <a:t> Ускорение разработки ПО за счет WIP-лимитов и фокуса на приоритетах.</a:t>
            </a: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</a:p>
          <a:p>
            <a:pPr>
              <a:buFont typeface="Wingdings" pitchFamily="2" charset="2"/>
              <a:buChar char=""/>
              <p:prBullet>
                <a:buRound/>
              </p:prBullet>
              <a:defRPr sz="2600" cap="none"/>
            </a:pPr>
            <a:r>
              <a:rPr b="1" cap="none"/>
              <a:t>Spotify:</a:t>
            </a:r>
            <a:r>
              <a:t> Гибкое управление фичами в условиях быстро меняющегося рынка.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Ответы на возможные возражения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QIAABsLAABLMwAAHw4AABAAAAAmAAAACAAAAP//////////"/>
              </a:ext>
            </a:extLst>
          </p:cNvSpPr>
          <p:nvPr/>
        </p:nvSpPr>
        <p:spPr>
          <a:xfrm>
            <a:off x="343535" y="1805305"/>
            <a:ext cx="7994650" cy="490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/>
            </a:pPr>
            <a:r>
              <a:rPr sz="2400" cap="none"/>
              <a:t>«Мы не готовы к изменениям»:</a:t>
            </a:r>
            <a:endParaRPr sz="2400" cap="none"/>
          </a:p>
          <a:p>
            <a:pPr/>
          </a:p>
          <a:p>
            <a:pPr/>
          </a:p>
        </p:txBody>
      </p:sp>
      <p:sp>
        <p:nvSpPr>
          <p:cNvPr id="4" name="Textbox2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PUCAAD/fwAA/38AAAAAAAAJAAAABAAAAAw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xkAAEUPAAAASwAAlRMAAAAgAAAmAAAACAAAAP//////////"/>
              </a:ext>
            </a:extLst>
          </p:cNvSpPr>
          <p:nvPr/>
        </p:nvSpPr>
        <p:spPr>
          <a:xfrm>
            <a:off x="4187825" y="2482215"/>
            <a:ext cx="8004175" cy="7010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b="1" i="1" cap="none">
                <a:solidFill>
                  <a:srgbClr val="FFFFFF"/>
                </a:solidFill>
              </a:defRPr>
            </a:pPr>
            <a:r>
              <a:rPr sz="2000" cap="none"/>
              <a:t>Kanban не требует полного пересмотра процессов — можно интегрировать поэтапно.</a:t>
            </a:r>
          </a:p>
        </p:txBody>
      </p:sp>
      <p:sp>
        <p:nvSpPr>
          <p:cNvPr id="5" name="Textbox3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UwIAAH0UAACBMwAAgRcAABAAAAAmAAAACAAAAP//////////"/>
              </a:ext>
            </a:extLst>
          </p:cNvSpPr>
          <p:nvPr/>
        </p:nvSpPr>
        <p:spPr>
          <a:xfrm>
            <a:off x="377825" y="3330575"/>
            <a:ext cx="7994650" cy="490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b="1" cap="none"/>
            </a:pPr>
            <a:r>
              <a:t>«Как измерить результат?»:</a:t>
            </a:r>
          </a:p>
          <a:p>
            <a:pPr/>
          </a:p>
          <a:p>
            <a:pPr/>
          </a:p>
        </p:txBody>
      </p:sp>
      <p:sp>
        <p:nvSpPr>
          <p:cNvPr id="6" name="Textbox4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PUCAAD/fwAA/38AAAAAAAAJAAAABAAAAMs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xkAAPQYAAAASwAAZBsAAAAgAAAmAAAACAAAAP//////////"/>
              </a:ext>
            </a:extLst>
          </p:cNvSpPr>
          <p:nvPr/>
        </p:nvSpPr>
        <p:spPr>
          <a:xfrm>
            <a:off x="4187825" y="4056380"/>
            <a:ext cx="800417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b="1" i="1" cap="none">
                <a:solidFill>
                  <a:srgbClr val="FFFFFF"/>
                </a:solidFill>
              </a:defRPr>
            </a:pPr>
            <a:r>
              <a:rPr sz="2000" cap="none"/>
              <a:t>Метрики: Cycle Time, Throughput, % завершенных задач.</a:t>
            </a:r>
          </a:p>
        </p:txBody>
      </p:sp>
      <p:sp>
        <p:nvSpPr>
          <p:cNvPr id="7" name="Textbox5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eQIAAHMdAACnMwAAdyAAABAAAAAmAAAACAAAAP//////////"/>
              </a:ext>
            </a:extLst>
          </p:cNvSpPr>
          <p:nvPr/>
        </p:nvSpPr>
        <p:spPr>
          <a:xfrm>
            <a:off x="401955" y="4787265"/>
            <a:ext cx="7994650" cy="490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400" b="1" cap="none"/>
            </a:pPr>
            <a:r>
              <a:t>«Команда не обучена»:</a:t>
            </a:r>
          </a:p>
          <a:p>
            <a:pPr/>
          </a:p>
          <a:p>
            <a:pPr/>
          </a:p>
        </p:txBody>
      </p:sp>
      <p:sp>
        <p:nvSpPr>
          <p:cNvPr id="8" name="Textbox6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PUCAAD/fwAA/38AAAAAAAAJAAAABAAAAP////8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xkAAKwhAAAASwAAHCQAAAAgAAAmAAAACAAAAP//////////"/>
              </a:ext>
            </a:extLst>
          </p:cNvSpPr>
          <p:nvPr/>
        </p:nvSpPr>
        <p:spPr>
          <a:xfrm>
            <a:off x="4187825" y="5473700"/>
            <a:ext cx="8004175" cy="3962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b="1" i="1" cap="none">
                <a:solidFill>
                  <a:srgbClr val="FFFFFF"/>
                </a:solidFill>
              </a:defRPr>
            </a:pPr>
            <a:r>
              <a:rPr sz="2000" cap="none"/>
              <a:t>Обучение займет 1-2 дня. Инструменты (Jira, Trello) интуитивны.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Next Steps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QIAABsLAACJMwAAuBcAABAAAAAmAAAACAAAAP//////////"/>
              </a:ext>
            </a:extLst>
          </p:cNvSpPr>
          <p:nvPr/>
        </p:nvSpPr>
        <p:spPr>
          <a:xfrm>
            <a:off x="343535" y="1805305"/>
            <a:ext cx="8034020" cy="20504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/>
            </a:pPr>
            <a:r>
              <a:t>Запустить пилотный этап на 2-4 недели.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Назначить ответственного за Kanban-доску.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Провести обучение команды.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Анализировать метрики и корректировать процесс.</a:t>
            </a:r>
          </a:p>
          <a:p>
            <a:pPr/>
          </a:p>
          <a:p>
            <a:pPr/>
          </a:p>
        </p:txBody>
      </p:sp>
      <p:sp>
        <p:nvSpPr>
          <p:cNvPr id="4" name="Textbox5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AAAA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eAIAADcbAAC8NgAAKCkAABAAAAAmAAAACAAAAP//////////"/>
              </a:ext>
            </a:extLst>
          </p:cNvSpPr>
          <p:nvPr/>
        </p:nvSpPr>
        <p:spPr>
          <a:xfrm>
            <a:off x="401320" y="4424045"/>
            <a:ext cx="8496300" cy="22663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200" b="1" cap="none"/>
            </a:pPr>
            <a:r>
              <a:t>Риски бездействия:</a:t>
            </a:r>
          </a:p>
          <a:p>
            <a:pPr>
              <a:defRPr sz="2200" b="1" cap="none"/>
            </a:pPr>
          </a:p>
          <a:p>
            <a:pPr>
              <a:defRPr sz="2200" b="1" cap="none"/>
            </a:pPr>
            <a:r>
              <a:t>Потеря конкурентного преимущества из-за медленной разработки.</a:t>
            </a:r>
          </a:p>
          <a:p>
            <a:pPr>
              <a:defRPr sz="2200" b="1" cap="none"/>
            </a:pPr>
          </a:p>
          <a:p>
            <a:pPr>
              <a:defRPr sz="2400" b="1" cap="none"/>
            </a:pPr>
            <a:r>
              <a:rPr sz="2200" cap="none"/>
              <a:t>Накопление технического долга и перегруженность команды.</a:t>
            </a:r>
            <a:endParaRPr sz="2200" cap="none"/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Заключение</a:t>
            </a:r>
          </a:p>
        </p:txBody>
      </p:sp>
      <p:sp>
        <p:nvSpPr>
          <p:cNvPr id="3" name="Textbox1"/>
          <p:cNvSpPr txBox="1">
            <a:extLst>
              <a:ext uri="smNativeData">
                <pr:smNativeData xmlns:pr="smNativeData" xmlns="smNativeData" val="SMDATA_15_0ESzZxMAAAAlAAAAEg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K4DAAD/fwAA/38AAAAAAAAJAAAABAAAAC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7QMAAIUNAABhQgAAHyMAABAAAAAmAAAACAAAAP//////////"/>
              </a:ext>
            </a:extLst>
          </p:cNvSpPr>
          <p:nvPr/>
        </p:nvSpPr>
        <p:spPr>
          <a:xfrm>
            <a:off x="638175" y="2197735"/>
            <a:ext cx="10152380" cy="35115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b="1" cap="none"/>
            </a:pPr>
            <a:r>
              <a:t>Kanban — это: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Простота внедрения.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Гибкость для адаптации к изменениям.</a:t>
            </a:r>
          </a:p>
          <a:p>
            <a:pPr>
              <a:defRPr b="1" cap="none"/>
            </a:pPr>
          </a:p>
          <a:p>
            <a:pPr>
              <a:defRPr b="1" cap="none"/>
            </a:pPr>
            <a:r>
              <a:t>Прозрачность для всех участников.</a:t>
            </a:r>
          </a:p>
          <a:p>
            <a:pPr>
              <a:defRPr b="1" cap="none"/>
            </a:pPr>
          </a:p>
          <a:p>
            <a:pPr>
              <a:defRPr b="1" cap="none"/>
            </a:pPr>
          </a:p>
          <a:p>
            <a:pPr>
              <a:defRPr b="1" cap="none"/>
            </a:pPr>
          </a:p>
          <a:p>
            <a:pPr>
              <a:defRPr b="1" cap="none"/>
            </a:pPr>
            <a:r>
              <a:t>Призыв к действию: Давайте начнем с пилота и оценим результат через 2 недели!</a:t>
            </a:r>
          </a:p>
          <a:p>
            <a:pPr/>
          </a:p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Проблема текущих подходов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BAAAAAmAAAACAAAAAEAAAAAAAAA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</p:spPr>
        <p:txBody>
          <a:bodyPr/>
          <a:lstStyle/>
          <a:p>
            <a:pPr/>
            <a:r>
              <a:t>Жесткие методологии (например, Waterfall) часто приводят к:</a:t>
            </a:r>
          </a:p>
          <a:p>
            <a:pPr lvl="1">
              <a:defRPr sz="2600" cap="none"/>
            </a:pPr>
            <a:r>
              <a:t>З</a:t>
            </a:r>
            <a:r>
              <a:rPr sz="2200" cap="none"/>
              <a:t>адержкам из-за длительных этапов планирования.</a:t>
            </a:r>
            <a:endParaRPr sz="2200" cap="none"/>
          </a:p>
          <a:p>
            <a:pPr>
              <a:defRPr sz="2200" cap="none"/>
            </a:pPr>
          </a:p>
          <a:p>
            <a:pPr lvl="1">
              <a:defRPr sz="2200" cap="none"/>
            </a:pPr>
            <a:r>
              <a:t>Невозможности быстро адаптироваться к изменениям.</a:t>
            </a:r>
          </a:p>
          <a:p>
            <a:pPr>
              <a:defRPr sz="2200" cap="none"/>
            </a:pPr>
          </a:p>
          <a:p>
            <a:pPr lvl="1"/>
            <a:r>
              <a:rPr sz="2200" cap="none"/>
              <a:t>Накоплению незавершенных задач (WIP).</a:t>
            </a:r>
            <a:endParaRPr sz="2200" cap="none"/>
          </a:p>
          <a:p>
            <a:pPr>
              <a:defRPr sz="3600" cap="none"/>
            </a:pPr>
          </a:p>
          <a:p>
            <a:pPr/>
            <a:r>
              <a:t>Решение: Kanban — гибкий подход, ориентированный на непрерывное улучшение и прозрачность.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C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/>
            <a:r>
              <a:t>Что такое Kanban?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CAAAAAAAAA"/>
              </a:ext>
            </a:extLst>
          </p:cNvSpPr>
          <p:nvPr>
            <p:ph type="subTitle" idx="1"/>
          </p:nvPr>
        </p:nvSpPr>
        <p:spPr/>
        <p:txBody>
          <a:bodyPr/>
          <a:lstStyle>
            <a:lvl1pPr algn="r"/>
          </a:lstStyle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AAAAAAAAAAA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Основные принципы: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lQIAAJkLAAAASwAACSQAABAAAAAmAAAACAAAAAEAAAAAAAAA"/>
              </a:ext>
            </a:extLst>
          </p:cNvSpPr>
          <p:nvPr>
            <p:ph type="body" idx="1"/>
          </p:nvPr>
        </p:nvSpPr>
        <p:spPr>
          <a:xfrm>
            <a:off x="419735" y="1885315"/>
            <a:ext cx="11772265" cy="3972560"/>
          </a:xfrm>
        </p:spPr>
        <p:txBody>
          <a:bodyPr/>
          <a:lstStyle/>
          <a:p>
            <a:pPr>
              <a:buAutoNum type="arabicPeriod"/>
              <p:prBullet>
                <a:buAutoNum type="ordinal"/>
              </p:prBullet>
              <a:defRPr sz="3600" cap="none"/>
            </a:pPr>
            <a:r>
              <a:t>Визуализация рабочего процесса (Kanban-доска).</a:t>
            </a:r>
          </a:p>
          <a:p>
            <a:pPr>
              <a:buAutoNum type="arabicPeriod"/>
              <p:prBullet>
                <a:buAutoNum type="ordinal"/>
              </p:prBullet>
              <a:defRPr sz="3600" cap="none"/>
            </a:pPr>
            <a:r>
              <a:t>Ограничение работы в прогрессе (WIP-лимиты).</a:t>
            </a:r>
          </a:p>
          <a:p>
            <a:pPr>
              <a:buAutoNum type="arabicPeriod"/>
              <p:prBullet>
                <a:buAutoNum type="ordinal"/>
              </p:prBullet>
              <a:defRPr sz="3600" cap="none"/>
            </a:pPr>
            <a:r>
              <a:t>Управление потоком задач. </a:t>
            </a:r>
          </a:p>
          <a:p>
            <a:pPr marL="342900" indent="-342900">
              <a:buAutoNum type="arabicPeriod"/>
              <p:prBullet>
                <a:buAutoNum type="ordinal"/>
              </p:prBullet>
              <a:defRPr sz="2000" cap="none"/>
            </a:pPr>
            <a:r>
              <a:rPr sz="3600" cap="none"/>
              <a:t>Постоянное улучшение (кайдзен).</a:t>
            </a:r>
            <a:endParaRPr sz="3600" cap="none"/>
          </a:p>
          <a:p>
            <a:pPr marL="0" indent="0">
              <a:buNone/>
              <p:prBullet>
                <a:buNone/>
              </p:prBullet>
              <a:defRPr sz="2000" cap="none"/>
            </a:pPr>
          </a:p>
          <a:p>
            <a:pPr>
              <a:defRPr sz="2000" b="1"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BAAAAAmAAAACAAAAHxw////////"/>
              </a:ext>
            </a:extLst>
          </p:cNvSpPr>
          <p:nvPr>
            <p:ph type="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Преимущества: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BAAAAAmAAAACAAAAH1w////////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Минимизация простоев.</a:t>
            </a:r>
          </a:p>
          <a:p>
            <a:pPr/>
          </a:p>
          <a:p>
            <a:pPr/>
            <a:r>
              <a:t>Быстрое выявление узких мест.</a:t>
            </a:r>
          </a:p>
          <a:p>
            <a:pPr/>
          </a:p>
          <a:p>
            <a:pPr/>
            <a:r>
              <a:t>Фокус на приоритетах бизнеса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ACAAAAAAAAA"/>
              </a:ext>
            </a:extLst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sz="3600" cap="none"/>
              <a:t>Почему Kanban, а не Scrum/Waterfall?</a:t>
            </a:r>
            <a:endParaRPr sz="4800" cap="none"/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ACAAAAAAAAA"/>
              </a:ext>
            </a:extLst>
          </p:cNvSpPr>
          <p:nvPr>
            <p:ph type="subTitle" idx="1"/>
          </p:nvPr>
        </p:nvSpPr>
        <p:spPr/>
        <p:txBody>
          <a:bodyPr/>
          <a:lstStyle>
            <a:lvl1pPr algn="r"/>
          </a:lstStyle>
          <a:p>
            <a:p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pgIAAF8IAACHSQAAPx8AABAAAAAmAAAACAAAAH1w////////"/>
              </a:ext>
            </a:extLst>
          </p:cNvSpPr>
          <p:nvPr>
            <p:ph type="body" idx="1"/>
          </p:nvPr>
        </p:nvSpPr>
        <p:spPr>
          <a:xfrm>
            <a:off x="430530" y="1360805"/>
            <a:ext cx="11522075" cy="37185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AutoNum type="arabicPeriod"/>
              <p:prBullet>
                <a:buAutoNum type="ordinal"/>
              </p:prBullet>
              <a:defRPr sz="2000" cap="none"/>
            </a:pPr>
          </a:p>
        </p:txBody>
      </p:sp>
      <p:graphicFrame>
        <p:nvGraphicFramePr>
          <p:cNvPr id="3" name=""/>
          <p:cNvGraphicFramePr>
            <a:graphicFrameLocks noGrp="1"/>
          </p:cNvGraphicFramePr>
          <p:nvPr/>
        </p:nvGraphicFramePr>
        <p:xfrm>
          <a:off x="584835" y="1498600"/>
          <a:ext cx="11296650" cy="33858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824480"/>
                <a:gridCol w="2825115"/>
                <a:gridCol w="2823845"/>
                <a:gridCol w="2823210"/>
              </a:tblGrid>
              <a:tr h="6769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3000" b="1" cap="none"/>
                      </a:pPr>
                      <a:r>
                        <a:t>Критерий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3000" b="1" cap="none"/>
                      </a:pPr>
                      <a:r>
                        <a:t>Kanban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3000" b="1" cap="none"/>
                      </a:pPr>
                      <a:r>
                        <a:t>Scrum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3000" b="1" cap="none"/>
                      </a:pPr>
                      <a:r>
                        <a:t>Waterfall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39801808" type="min" val="676910"/>
                  </a:ext>
                </a:extLst>
              </a:tr>
              <a:tr h="6769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Гибкость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b="1" cap="none"/>
                      </a:pPr>
                      <a:r>
                        <a:t>Высокая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Средняя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Низкая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39801808" type="min" val="676910"/>
                  </a:ext>
                </a:extLst>
              </a:tr>
              <a:tr h="6769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Итерации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b="1" cap="none"/>
                      </a:pPr>
                      <a:r>
                        <a:t>Непрерывный поток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Фиксированные спринты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Фиксированные спринты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39801808" type="min" val="676910"/>
                  </a:ext>
                </a:extLst>
              </a:tr>
              <a:tr h="67691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Реакция на изменения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b="1" cap="none"/>
                      </a:pPr>
                      <a:r>
                        <a:t>Мгновенная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После спринта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Сложная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39801808" type="min" val="676910"/>
                  </a:ext>
                </a:extLst>
              </a:tr>
              <a:tr h="678180"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Документация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b="1" cap="none"/>
                      </a:pPr>
                      <a:r>
                        <a:t>Минимальная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Умеренная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 numCol="1"/>
                    <a:lstStyle/>
                    <a:p>
                      <a:pPr marL="0" marR="0" indent="0" algn="l">
                        <a:buNone/>
                        <p:prBullet>
                          <a:buNone/>
                        </p:prBullet>
                        <a:defRPr sz="2000" cap="none"/>
                      </a:pPr>
                      <a:r>
                        <a:t>Высокая</a:t>
                      </a:r>
                    </a:p>
                  </a:txBody>
                  <a:tcPr marL="35560" marR="35560" marT="35560" marB="35560" vert="horz">
                    <a:lnL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headEnd type="none"/>
                      <a:tailEnd type="none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smNativeData">
                    <pr:rowheight xmlns="" xmlns:pr="smNativeData" dt="1739801808" type="min" val="678180"/>
                  </a:ext>
                </a:extLst>
              </a:tr>
            </a:tbl>
          </a:graphicData>
        </a:graphic>
      </p:graphicFrame>
      <p:sp>
        <p:nvSpPr>
          <p:cNvPr id="4" name="Textbox1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OIE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3AIAANAgAAAXSQAAACcAABAgAAAmAAAACAAAAP//////////"/>
              </a:ext>
            </a:extLst>
          </p:cNvSpPr>
          <p:nvPr/>
        </p:nvSpPr>
        <p:spPr>
          <a:xfrm>
            <a:off x="464820" y="5334000"/>
            <a:ext cx="11416665" cy="100584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/>
            <a:r>
              <a:rPr sz="3000" cap="none"/>
              <a:t>Вывод: Kanban подходит для проектов с меняющимися требованиями и фокусом на скорость доставки.</a:t>
            </a:r>
            <a:endParaRPr sz="3000" cap="non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/////7ABAACaOwAAuAgAAAAAAAAmAAAACAAAAH1w////////"/>
              </a:ext>
            </a:extLst>
          </p:cNvSpPr>
          <p:nvPr>
            <p:ph type="title"/>
          </p:nvPr>
        </p:nvSpPr>
        <p:spPr>
          <a:xfrm>
            <a:off x="-635" y="274320"/>
            <a:ext cx="9689465" cy="1143000"/>
          </a:xfrm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marL="0" marR="0" indent="0" algn="r" defTabSz="44958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4000" cap="none"/>
            </a:pPr>
            <a:r>
              <a:t>Как Kanban решает бизнес-задачи?</a:t>
            </a:r>
          </a:p>
        </p:txBody>
      </p:sp>
      <p:sp>
        <p:nvSpPr>
          <p:cNvPr id="3" name="SlideText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k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HwQAAJkLAAAASwAAcScAAAAAAAAmAAAACAAAAH1w////////"/>
              </a:ext>
            </a:extLst>
          </p:cNvSpPr>
          <p:nvPr>
            <p:ph type="body" idx="1"/>
          </p:nvPr>
        </p:nvSpPr>
        <p:spPr>
          <a:xfrm>
            <a:off x="669925" y="1885315"/>
            <a:ext cx="11522075" cy="452628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buAutoNum type="arabicPeriod"/>
              <p:prBullet>
                <a:buAutoNum type="ordinal"/>
              </p:prBullet>
              <a:defRPr sz="2400" cap="none"/>
            </a:pPr>
            <a:r>
              <a:t>Сокращение времени выхода на рынок:</a:t>
            </a: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  <a:r>
              <a:t>Снижение рисков:</a:t>
            </a: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  <a:r>
              <a:t>Оптимизация ресурсов:</a:t>
            </a:r>
          </a:p>
          <a:p>
            <a:pPr>
              <a:buAutoNum type="arabicPeriod"/>
              <p:prBullet>
                <a:buAutoNum type="ordinal"/>
              </p:prBullet>
              <a:defRPr sz="2400" cap="none"/>
            </a:pPr>
          </a:p>
          <a:p>
            <a:pPr>
              <a:buAutoNum type="arabicPeriod"/>
              <p:prBullet>
                <a:buAutoNum type="ordinal"/>
              </p:prBullet>
              <a:defRPr sz="3600" cap="none"/>
            </a:pPr>
          </a:p>
          <a:p>
            <a:pPr>
              <a:buAutoNum type="arabicPeriod"/>
              <p:prBullet>
                <a:buAutoNum type="ordinal"/>
              </p:prBullet>
              <a:defRPr sz="3600" cap="none"/>
            </a:pPr>
            <a:r>
              <a:rPr sz="2400" cap="none"/>
              <a:t>Повышение клиентоориентированности:	</a:t>
            </a:r>
            <a:endParaRPr sz="2400" cap="none"/>
          </a:p>
        </p:txBody>
      </p:sp>
      <p:sp>
        <p:nvSpPr>
          <p:cNvPr id="4" name="Textbox1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cCAAD/fwAA/38AAAAAAAAJAAAABAAAAE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AQoAAPIOAACoQQAAwhEAAAAgAAAmAAAACAAAAP//////////"/>
              </a:ext>
            </a:extLst>
          </p:cNvSpPr>
          <p:nvPr/>
        </p:nvSpPr>
        <p:spPr>
          <a:xfrm>
            <a:off x="1626235" y="2429510"/>
            <a:ext cx="90468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400" b="0" i="1" cap="none">
                <a:solidFill>
                  <a:srgbClr val="FFFFFF"/>
                </a:solidFill>
              </a:defRPr>
            </a:pPr>
            <a:r>
              <a:t>Постепенная поставка функционала вместо ожидания релиза</a:t>
            </a:r>
          </a:p>
        </p:txBody>
      </p:sp>
      <p:sp>
        <p:nvSpPr>
          <p:cNvPr id="5" name="Textbox2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cCAAD/fwAA/38AAAAAAAAJAAAABAAAAG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wwkAANwVAABqQQAArBgAAAAgAAAmAAAACAAAAP//////////"/>
              </a:ext>
            </a:extLst>
          </p:cNvSpPr>
          <p:nvPr/>
        </p:nvSpPr>
        <p:spPr>
          <a:xfrm>
            <a:off x="1586865" y="3553460"/>
            <a:ext cx="90468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400" i="1" cap="none">
                <a:solidFill>
                  <a:srgbClr val="FFFFFF"/>
                </a:solidFill>
              </a:defRPr>
            </a:pPr>
            <a:r>
              <a:t>Раннее обнаружение проблем через визуализацию.</a:t>
            </a:r>
          </a:p>
        </p:txBody>
      </p:sp>
      <p:sp>
        <p:nvSpPr>
          <p:cNvPr id="6" name="Textbox3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cCAAD/fwAA/38AAAAAAAAJAAAABAAAAG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tgkAAHQcAABdQQAARB8AAAAgAAAmAAAACAAAAP//////////"/>
              </a:ext>
            </a:extLst>
          </p:cNvSpPr>
          <p:nvPr/>
        </p:nvSpPr>
        <p:spPr>
          <a:xfrm>
            <a:off x="1578610" y="4625340"/>
            <a:ext cx="90468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400" i="1" cap="none">
                <a:solidFill>
                  <a:srgbClr val="FFFFFF"/>
                </a:solidFill>
              </a:defRPr>
            </a:pPr>
            <a:r>
              <a:t>WIP-лимиты предотвращают перегрузку команды.</a:t>
            </a:r>
          </a:p>
        </p:txBody>
      </p:sp>
      <p:sp>
        <p:nvSpPr>
          <p:cNvPr id="7" name="Textbox4"/>
          <p:cNvSpPr txBox="1">
            <a:extLst>
              <a:ext uri="smNativeData">
                <pr:smNativeData xmlns:pr="smNativeData" xmlns="smNativeData" val="SMDATA_15_0ESzZxMAAAAlAAAAEgAAAE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DcCAAD/fwAA/38AAAAAAAAJAAAABAAAAG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mAkAAEEkAAA/QQAAEScAAAAgAAAmAAAACAAAAP//////////"/>
              </a:ext>
            </a:extLst>
          </p:cNvSpPr>
          <p:nvPr/>
        </p:nvSpPr>
        <p:spPr>
          <a:xfrm>
            <a:off x="1559560" y="5893435"/>
            <a:ext cx="9046845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buFont typeface="Wingdings" pitchFamily="2" charset="2"/>
              <a:buChar char=""/>
              <p:prBullet>
                <a:buRound/>
              </p:prBullet>
              <a:defRPr sz="2400" i="1" cap="none">
                <a:solidFill>
                  <a:srgbClr val="FFFFFF"/>
                </a:solidFill>
              </a:defRPr>
            </a:pPr>
            <a:r>
              <a:t>Гибкое включение фидбэка в реальном времени.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mc="http://schemas.openxmlformats.org/markup-compatibility/2006" xmlns:p14="http://schemas.microsoft.com/office/powerpoint/2010/main" xmlns:p15="http://schemas.microsoft.com/office/powerpoint/2012/main" xmlns:r="http://schemas.openxmlformats.org/officeDocument/2006/relationships" xmlns:a="http://schemas.openxmlformats.org/drawingml/2006/main" mc:Ignorable="p14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BAAAAAAAAAAEAAABQAAAAAAAAAAAA4D8AAAAAAADgPwAAAAAAAOA/AAAAAAAA4D8AAAAAAADgPwAAAAAAAOA/AAAAAAAA4D8AAAAAAADgPwAAAAAAAOA/AAAAAAAA4D8CAAAAjAAAAAEAAAAAAAAAU1N5A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QAAAAAAAAAIAAAAAAAAAAEAAACAgIAKMgAAAGQAAABkAAAAUAAAAFAAAAAAAAAAzMzMAAAAAABQAAAAUAAAAGQAAABkAAAAAAAAABcAAAAUAAAAAAAAAAAAAAD/fwAA/38AAAAAAAAJAAAABAAAAAAAAAAeAAAAaAAAAAAAAAAAAAAAAAAAAAAAAAAAAAAAECcAABAnAAAAAAAAAAAAAAAAAAAAAAAAAAAAAAAAAAAAAAAAAAAAAMg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TU1NCZ4cBwEAAAAAAAAAAAAAAAAAAAAAAAAAAAAAAAAAAAAAAAAAAP///wJ/f38AXB8AA8zMzADAwP8Af39/AAAAAAAAAAAAAAAAAAAAAAAAAAAAIQAAABgAAAAUAAAAAAAAABoNAACHNAAAJhYAABAAAAAmAAAACAAAAHzw////////"/>
              </a:ext>
            </a:extLst>
          </p:cNvSpPr>
          <p:nvPr>
            <p:ph type="ctrTitle"/>
          </p:nvPr>
        </p:nvSpPr>
        <p:spPr>
          <a:solidFill>
            <a:schemeClr val="accent3"/>
          </a:solidFill>
          <a:ln>
            <a:noFill/>
          </a:ln>
          <a:effectLst>
            <a:outerShdw blurRad="127000" dist="89803" dir="2700000" sx="80000" sy="80000" algn="br">
              <a:schemeClr val="bg2">
                <a:alpha val="50000"/>
              </a:schemeClr>
            </a:outerShdw>
          </a:effectLst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 algn="r">
              <a:defRPr sz="4000" cap="none"/>
            </a:pPr>
            <a:r>
              <a:t>Пример внедрения Kanban</a:t>
            </a: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smNativeData" xmlns="smNativeData" val="SMDATA_15_0ESzZxMAAAAlAAAAZAAAAA8BAAAAkAAAAEgAAACQAAAASAAAAAAAAAAAAAAAAAAAAAEAAABQAAAAAAAAAAAA4D8AAAAAAADgPwAAAAAAAOA/AAAAAAAA4D8AAAAAAADgPwAAAAAAAOA/AAAAAAAA4D8AAAAAAADgPwAAAAAAAOA/AAAAAAAA4D8CAAAAjAAAAAAAAAAAAAAAmcz/DP///wgAAAAAAAAAAAAAAAAAAAAAAAAAAAAAAAAAAAAAZAAAAAEAAABAAAAAAAAAAAAAAAAAAAAAAAAAAAAAAAAAAAAAAAAAAAAAAAAAAAAAAAAAAAAAAAAAAAAAAAAAAAAAAAAAAAAAAAAAAAAAAAAAAAAAAAAAAAAAAAAAAAAAFAAAADwAAAAAAAAAAAAAAP///w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8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1XUfBZ4cBwEAAAAAAAAAAAAAAAAAAAAAAAAAAAAAAAAAAAAAAAAAAP///wJ/f38AXB8AA8zMzADAwP8Af39/AAAAAAAAAAAAAAAAAAAAAAAAAAAAIQAAABgAAAAUAAAAQAsAAOgXAACHNAAAsCIAABAAAAAmAAAACAAAAHzw////////"/>
              </a:ext>
            </a:extLst>
          </p:cNvSpPr>
          <p:nvPr>
            <p:ph type="subTitle" idx="1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/>
          </a:lstStyle>
          <a:p>
            <a:pPr marL="0" marR="0" indent="0" algn="r" defTabSz="44958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cap="none"/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9E1C07"/>
      </a:lt1>
      <a:dk2>
        <a:srgbClr val="FFFFFF"/>
      </a:dk2>
      <a:lt2>
        <a:srgbClr val="5C1F00"/>
      </a:lt2>
      <a:accent1>
        <a:srgbClr val="D5751F"/>
      </a:accent1>
      <a:accent2>
        <a:srgbClr val="BE7960"/>
      </a:accent2>
      <a:accent3>
        <a:srgbClr val="4D4D4D"/>
      </a:accent3>
      <a:accent4>
        <a:srgbClr val="7EB9A0"/>
      </a:accent4>
      <a:accent5>
        <a:srgbClr val="5EC9C0"/>
      </a:accent5>
      <a:accent6>
        <a:srgbClr val="3EE9E0"/>
      </a:accent6>
      <a:hlink>
        <a:srgbClr val="FFFF99"/>
      </a:hlink>
      <a:folHlink>
        <a:srgbClr val="D3A219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9E1C07"/>
        </a:lt1>
        <a:dk2>
          <a:srgbClr val="FFFFFF"/>
        </a:dk2>
        <a:lt2>
          <a:srgbClr val="5C1F00"/>
        </a:lt2>
        <a:accent1>
          <a:srgbClr val="D5751F"/>
        </a:accent1>
        <a:accent2>
          <a:srgbClr val="BE7960"/>
        </a:accent2>
        <a:accent3>
          <a:srgbClr val="4D4D4D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Presentation">
  <a:themeElements>
    <a:clrScheme name="Presentation 1">
      <a:dk1>
        <a:srgbClr val="06498C"/>
      </a:dk1>
      <a:lt1>
        <a:srgbClr val="FFFFFF"/>
      </a:lt1>
      <a:dk2>
        <a:srgbClr val="06498C"/>
      </a:dk2>
      <a:lt2>
        <a:srgbClr val="969696"/>
      </a:lt2>
      <a:accent1>
        <a:srgbClr val="FFFFFF"/>
      </a:accent1>
      <a:accent2>
        <a:srgbClr val="8DC6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66CC"/>
      </a:hlink>
      <a:folHlink>
        <a:srgbClr val="00A80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4B3523"/>
        </a:dk1>
        <a:lt1>
          <a:srgbClr val="FFFFD9"/>
        </a:lt1>
        <a:dk2>
          <a:srgbClr val="4B3523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569CA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6498C"/>
        </a:dk1>
        <a:lt1>
          <a:srgbClr val="FFFFFF"/>
        </a:lt1>
        <a:dk2>
          <a:srgbClr val="06498C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Presentation">
  <a:themeElements>
    <a:clrScheme name="Presentation 1">
      <a:dk1>
        <a:srgbClr val="FFFFFF"/>
      </a:dk1>
      <a:lt1>
        <a:srgbClr val="FFFFFF"/>
      </a:lt1>
      <a:dk2>
        <a:srgbClr val="225171"/>
      </a:dk2>
      <a:lt2>
        <a:srgbClr val="808080"/>
      </a:lt2>
      <a:accent1>
        <a:srgbClr val="99CCFF"/>
      </a:accent1>
      <a:accent2>
        <a:srgbClr val="CCCCFF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3333CC"/>
      </a:hlink>
      <a:folHlink>
        <a:srgbClr val="AF67FF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FF"/>
        </a:dk1>
        <a:lt1>
          <a:srgbClr val="FFFFFF"/>
        </a:lt1>
        <a:dk2>
          <a:srgbClr val="225171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261CA"/>
        </a:dk1>
        <a:lt1>
          <a:srgbClr val="000099"/>
        </a:lt1>
        <a:dk2>
          <a:srgbClr val="0261CA"/>
        </a:dk2>
        <a:lt2>
          <a:srgbClr val="003366"/>
        </a:lt2>
        <a:accent1>
          <a:srgbClr val="63BBD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FFFFFF"/>
        </a:lt1>
        <a:dk2>
          <a:srgbClr val="225171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FFFFFF"/>
        </a:lt1>
        <a:dk2>
          <a:srgbClr val="225171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nikita</cp:lastModifiedBy>
  <cp:revision>0</cp:revision>
  <dcterms:created xsi:type="dcterms:W3CDTF">2019-09-06T13:42:38Z</dcterms:created>
  <dcterms:modified xsi:type="dcterms:W3CDTF">2025-02-17T14:16:48Z</dcterms:modified>
</cp:coreProperties>
</file>