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l-SI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F0E1FD-A619-43FE-B6A9-B68E81301AF8}" type="datetimeFigureOut">
              <a:rPr lang="sl-SI" smtClean="0"/>
              <a:t>18.11.2013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85852" y="4214818"/>
            <a:ext cx="6705600" cy="21637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l-SI" dirty="0" smtClean="0"/>
              <a:t>         Predstavitev predloga projekta</a:t>
            </a:r>
          </a:p>
          <a:p>
            <a:endParaRPr lang="sl-SI" dirty="0"/>
          </a:p>
          <a:p>
            <a:endParaRPr lang="sl-SI" dirty="0" smtClean="0"/>
          </a:p>
          <a:p>
            <a:pPr>
              <a:buNone/>
            </a:pPr>
            <a:r>
              <a:rPr lang="sl-SI" sz="2600" dirty="0" smtClean="0"/>
              <a:t>  </a:t>
            </a:r>
            <a:r>
              <a:rPr lang="sl-SI" sz="2000" dirty="0" smtClean="0"/>
              <a:t>            Denis Korinšek, Matej Biberović, Primož Kerin</a:t>
            </a:r>
            <a:endParaRPr lang="sl-SI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14480" y="1928802"/>
            <a:ext cx="6477000" cy="1828800"/>
          </a:xfrm>
        </p:spPr>
        <p:txBody>
          <a:bodyPr/>
          <a:lstStyle/>
          <a:p>
            <a:r>
              <a:rPr lang="sl-SI" dirty="0" smtClean="0">
                <a:solidFill>
                  <a:schemeClr val="tx1"/>
                </a:solidFill>
              </a:rPr>
              <a:t>                    </a:t>
            </a:r>
            <a:r>
              <a:rPr lang="sl-SI" b="1" dirty="0" smtClean="0">
                <a:solidFill>
                  <a:schemeClr val="tx1"/>
                </a:solidFill>
              </a:rPr>
              <a:t>Zemljevid</a:t>
            </a:r>
            <a:endParaRPr lang="sl-SI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btc-c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714356"/>
            <a:ext cx="225425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Zakaj ta projekt?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Prvič obiskovalci ne vedo, kje se kaj nahaja</a:t>
            </a:r>
          </a:p>
          <a:p>
            <a:r>
              <a:rPr lang="sl-SI" dirty="0" smtClean="0"/>
              <a:t>Aplikacija bi jim olajšala iskanje trgovin, hal, ali drugih objektov v sklopu BTC City</a:t>
            </a:r>
          </a:p>
          <a:p>
            <a:r>
              <a:rPr lang="sl-SI" dirty="0" smtClean="0"/>
              <a:t>Zemljevid le na spletu</a:t>
            </a:r>
          </a:p>
          <a:p>
            <a:r>
              <a:rPr lang="sl-SI" dirty="0" smtClean="0"/>
              <a:t>Aplikacija za mobilne naprave še ne obstaja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 </a:t>
            </a:r>
            <a:r>
              <a:rPr lang="sl-SI" sz="1800" dirty="0" smtClean="0"/>
              <a:t>(1)</a:t>
            </a:r>
            <a:endParaRPr lang="sl-SI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3 faze: </a:t>
            </a:r>
          </a:p>
          <a:p>
            <a:pPr lvl="1"/>
            <a:r>
              <a:rPr lang="sl-SI" b="1" dirty="0" smtClean="0"/>
              <a:t>Programiranje aplikacije</a:t>
            </a:r>
          </a:p>
          <a:p>
            <a:pPr lvl="2"/>
            <a:r>
              <a:rPr lang="sl-SI" dirty="0" smtClean="0"/>
              <a:t>Podatkovna baza</a:t>
            </a:r>
          </a:p>
          <a:p>
            <a:pPr lvl="2"/>
            <a:r>
              <a:rPr lang="sl-SI" dirty="0" smtClean="0"/>
              <a:t>Odzivi na uporabnikove ukaze</a:t>
            </a:r>
          </a:p>
          <a:p>
            <a:pPr lvl="2"/>
            <a:r>
              <a:rPr lang="sl-SI" dirty="0" smtClean="0"/>
              <a:t>Povezava med ukazi in rezultati poizvedb</a:t>
            </a:r>
          </a:p>
          <a:p>
            <a:pPr lvl="1"/>
            <a:r>
              <a:rPr lang="sl-SI" b="1" dirty="0" smtClean="0"/>
              <a:t>Izdelava grafičnega vmesnika</a:t>
            </a:r>
          </a:p>
          <a:p>
            <a:pPr lvl="2"/>
            <a:r>
              <a:rPr lang="sl-SI" dirty="0" smtClean="0"/>
              <a:t>Zemljevid</a:t>
            </a:r>
          </a:p>
          <a:p>
            <a:pPr lvl="2"/>
            <a:r>
              <a:rPr lang="sl-SI" dirty="0" smtClean="0"/>
              <a:t>Ikone</a:t>
            </a:r>
          </a:p>
          <a:p>
            <a:pPr lvl="2"/>
            <a:r>
              <a:rPr lang="sl-SI" dirty="0" smtClean="0"/>
              <a:t>Gradniki</a:t>
            </a:r>
          </a:p>
          <a:p>
            <a:pPr lvl="1"/>
            <a:r>
              <a:rPr lang="sl-SI" b="1" dirty="0" smtClean="0"/>
              <a:t>Testiranje</a:t>
            </a:r>
          </a:p>
          <a:p>
            <a:pPr lvl="2"/>
            <a:r>
              <a:rPr lang="sl-SI" dirty="0" smtClean="0"/>
              <a:t>Rezultatov</a:t>
            </a:r>
          </a:p>
          <a:p>
            <a:pPr lvl="2"/>
            <a:r>
              <a:rPr lang="sl-SI" dirty="0" smtClean="0"/>
              <a:t>Delovanja na različnih napravah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 </a:t>
            </a:r>
            <a:r>
              <a:rPr lang="sl-SI" sz="1800" dirty="0" smtClean="0"/>
              <a:t>(2)</a:t>
            </a:r>
            <a:endParaRPr lang="sl-SI" sz="1800" dirty="0"/>
          </a:p>
        </p:txBody>
      </p:sp>
      <p:pic>
        <p:nvPicPr>
          <p:cNvPr id="4" name="Content Placeholder 3" descr="nacrtOdvisnosti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2150112"/>
            <a:ext cx="8153400" cy="339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Analiza rezultatov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Google Play</a:t>
            </a:r>
            <a:endParaRPr lang="sl-SI" dirty="0" smtClean="0"/>
          </a:p>
          <a:p>
            <a:pPr lvl="1"/>
            <a:r>
              <a:rPr lang="sl-SI" dirty="0" smtClean="0"/>
              <a:t>Število prenosov</a:t>
            </a:r>
          </a:p>
          <a:p>
            <a:pPr lvl="1"/>
            <a:r>
              <a:rPr lang="sl-SI" dirty="0" smtClean="0"/>
              <a:t>Odzivi uporabnikov</a:t>
            </a:r>
            <a:endParaRPr lang="sl-SI" dirty="0"/>
          </a:p>
          <a:p>
            <a:r>
              <a:rPr lang="sl-SI" dirty="0" smtClean="0"/>
              <a:t>Sodelovanje z BTC City</a:t>
            </a:r>
          </a:p>
          <a:p>
            <a:pPr lvl="1"/>
            <a:r>
              <a:rPr lang="sl-SI" dirty="0" smtClean="0"/>
              <a:t>Če bo aplikacija uspešna</a:t>
            </a:r>
          </a:p>
          <a:p>
            <a:pPr lvl="1">
              <a:buNone/>
            </a:pP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Tveganja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Prepoved trženja pod to znamko, ker je lastnik blagovne znamke BTC City</a:t>
            </a:r>
          </a:p>
          <a:p>
            <a:endParaRPr lang="sl-SI" dirty="0"/>
          </a:p>
          <a:p>
            <a:r>
              <a:rPr lang="sl-SI" dirty="0" smtClean="0"/>
              <a:t>Rešitev: </a:t>
            </a:r>
          </a:p>
          <a:p>
            <a:pPr lvl="1"/>
            <a:r>
              <a:rPr lang="sl-SI" dirty="0" smtClean="0"/>
              <a:t>Sprememba imena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</TotalTime>
  <Words>126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                    Zemljevid</vt:lpstr>
      <vt:lpstr>Zakaj ta projekt?</vt:lpstr>
      <vt:lpstr>Načrt (1)</vt:lpstr>
      <vt:lpstr>Načrt (2)</vt:lpstr>
      <vt:lpstr>Analiza rezultatov</vt:lpstr>
      <vt:lpstr>Tveganja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Zemljevid</dc:title>
  <dc:creator>Primož Kerin</dc:creator>
  <cp:lastModifiedBy>Primož Kerin</cp:lastModifiedBy>
  <cp:revision>4</cp:revision>
  <dcterms:created xsi:type="dcterms:W3CDTF">2013-11-18T11:29:00Z</dcterms:created>
  <dcterms:modified xsi:type="dcterms:W3CDTF">2013-11-18T11:55:05Z</dcterms:modified>
</cp:coreProperties>
</file>