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78" r:id="rId8"/>
    <p:sldId id="279" r:id="rId9"/>
    <p:sldId id="271" r:id="rId10"/>
    <p:sldId id="272" r:id="rId11"/>
    <p:sldId id="273" r:id="rId12"/>
    <p:sldId id="280" r:id="rId13"/>
    <p:sldId id="274" r:id="rId14"/>
    <p:sldId id="275" r:id="rId15"/>
    <p:sldId id="276" r:id="rId16"/>
    <p:sldId id="277" r:id="rId17"/>
  </p:sldIdLst>
  <p:sldSz cx="12188825" cy="6858000"/>
  <p:notesSz cx="6858000" cy="9144000"/>
  <p:defaultTextStyle>
    <a:defPPr rtl="0">
      <a:defRPr lang="sl-si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437" autoAdjust="0"/>
  </p:normalViewPr>
  <p:slideViewPr>
    <p:cSldViewPr>
      <p:cViewPr varScale="1">
        <p:scale>
          <a:sx n="85" d="100"/>
          <a:sy n="85" d="100"/>
        </p:scale>
        <p:origin x="598" y="4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864BFF7-A2A5-4E36-9B3A-1F332E0500D8}" type="datetime1">
              <a:rPr lang="sl-SI" smtClean="0"/>
              <a:t>30. 05. 2018</a:t>
            </a:fld>
            <a:endParaRPr lang="sl-SI" dirty="0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sl-SI" smtClean="0"/>
              <a:pPr algn="r" rtl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5E42A8C-B230-4562-B1A8-9ACF6844465B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4" name="Označba mesta za sliko diapoz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l-SI" dirty="0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l-SI" dirty="0"/>
              <a:t>Kliknite, če želite urediti sloge besedila matrice</a:t>
            </a:r>
          </a:p>
          <a:p>
            <a:pPr lvl="1" rtl="0"/>
            <a:r>
              <a:rPr lang="sl-SI" dirty="0"/>
              <a:t>Druga raven</a:t>
            </a:r>
          </a:p>
          <a:p>
            <a:pPr lvl="2" rtl="0"/>
            <a:r>
              <a:rPr lang="sl-SI" dirty="0"/>
              <a:t>Tretja raven</a:t>
            </a:r>
          </a:p>
          <a:p>
            <a:pPr lvl="3" rtl="0"/>
            <a:r>
              <a:rPr lang="sl-SI" dirty="0"/>
              <a:t>Četrta raven</a:t>
            </a:r>
          </a:p>
          <a:p>
            <a:pPr lvl="4" rtl="0"/>
            <a:r>
              <a:rPr lang="sl-SI" dirty="0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1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0286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2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9425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sl-SI" smtClean="0"/>
              <a:pPr algn="r"/>
              <a:t>3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1163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aven povezovalnik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aven povezovalnik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aven povezovalnik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vrstice spodaj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Prostoročno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sl-SI" dirty="0"/>
            </a:p>
          </p:txBody>
        </p:sp>
        <p:sp>
          <p:nvSpPr>
            <p:cNvPr id="10" name="Prostoročno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sl-SI" dirty="0"/>
            </a:p>
          </p:txBody>
        </p:sp>
        <p:sp>
          <p:nvSpPr>
            <p:cNvPr id="11" name="Prostoročno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sl-SI" dirty="0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sl-SI"/>
              <a:t>Kliknite, če želite urediti slog naslova matrice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l-SI"/>
              <a:t>Kliknite, če želite urediti slog podnaslova matrice</a:t>
            </a:r>
            <a:endParaRPr lang="sl-SI" dirty="0"/>
          </a:p>
        </p:txBody>
      </p:sp>
      <p:sp>
        <p:nvSpPr>
          <p:cNvPr id="22" name="Označba mesta za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B709D5-7843-440C-9EB9-B3B9D1306EC0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23" name="Označba mesta za nogo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24" name="Označba mesta za številko diapoz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718AC-8A8F-4D0C-BCA3-5DC0D428998C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en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en naslov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0463C59-31DA-434F-83DE-BC550366D120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l-SI"/>
              <a:t>Kliknite, če želite urediti slog naslova matrice</a:t>
            </a:r>
            <a:endParaRPr lang="sl-SI" dirty="0"/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5C1E48-B901-4EF4-84BC-6620F55DEA93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aven povezovalnik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aven povezovalnik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aven povezovalnik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l-SI"/>
              <a:t>Kliknite, če želite urediti slog naslova matrice</a:t>
            </a:r>
            <a:endParaRPr lang="sl-SI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7B3C61-7D19-43AA-A450-AF9A8F0970CD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74DCDB-C118-4AF0-BAE9-B06CE25B9AEE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5" name="Označba mesta za besedil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6" name="Označba mesta za vsebin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7" name="Označba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F9A7BB-9723-4E59-931D-FBF5BC38D95A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8" name="Označba mesta za nogo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9" name="Označba mesta za številko diapoz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27EE2F0-463A-4794-855E-33D9BF744761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C3378D-DF56-48FB-9B7E-2542DC434CC6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3" name="Označba mesta za nogo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4" name="Označba mesta za številko diapoz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l-SI"/>
              <a:t>Uredite sloge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B9A097-AE0B-45D0-A9B8-9B174EF5E484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sl-SI" smtClean="0"/>
              <a:pPr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l-SI"/>
              <a:t>Uredite sloge besedila matrice</a:t>
            </a:r>
          </a:p>
        </p:txBody>
      </p:sp>
      <p:sp>
        <p:nvSpPr>
          <p:cNvPr id="3" name="Označba mesta za sliko 2" descr="Prazna označba mesta za dodajanje slike. Kliknite označbo mesta in izberite sliko, ki jo želite dodati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l-SI"/>
              <a:t>Kliknite ikono, če želite dodati sliko</a:t>
            </a:r>
            <a:endParaRPr lang="sl-SI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C5713E-EDAB-4B34-A4C1-ACEDC8F7412E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ve črt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Prostoročno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l-SI" dirty="0"/>
            </a:p>
          </p:txBody>
        </p:sp>
        <p:sp>
          <p:nvSpPr>
            <p:cNvPr id="11" name="Prostoročno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l-SI" dirty="0"/>
            </a:p>
          </p:txBody>
        </p:sp>
        <p:sp>
          <p:nvSpPr>
            <p:cNvPr id="14" name="Prostoročno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l-SI" dirty="0"/>
            </a:p>
          </p:txBody>
        </p:sp>
      </p:grpSp>
      <p:sp>
        <p:nvSpPr>
          <p:cNvPr id="2" name="Označba mesta za naslov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l-SI" dirty="0"/>
              <a:t>Uredite sloge besedila matrice</a:t>
            </a:r>
          </a:p>
          <a:p>
            <a:pPr lvl="1" rtl="0"/>
            <a:r>
              <a:rPr lang="sl-SI" dirty="0"/>
              <a:t>Druga raven</a:t>
            </a:r>
          </a:p>
          <a:p>
            <a:pPr lvl="2" rtl="0"/>
            <a:r>
              <a:rPr lang="sl-SI" dirty="0"/>
              <a:t>Tretja raven</a:t>
            </a:r>
          </a:p>
          <a:p>
            <a:pPr lvl="3" rtl="0"/>
            <a:r>
              <a:rPr lang="sl-SI" dirty="0"/>
              <a:t>Četrta raven</a:t>
            </a:r>
          </a:p>
          <a:p>
            <a:pPr lvl="4" rtl="0"/>
            <a:r>
              <a:rPr lang="sl-SI" dirty="0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34DD-4FC0-4068-9A4C-00B9C25B0F16}" type="datetime1">
              <a:rPr lang="sl-SI" smtClean="0"/>
              <a:pPr/>
              <a:t>30. 05. 2018</a:t>
            </a:fld>
            <a:endParaRPr lang="sl-SI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l-SI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sl-SI" smtClean="0"/>
              <a:pPr algn="r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/>
              <a:t>Mikrostoritve</a:t>
            </a:r>
            <a:r>
              <a:rPr lang="en-US" dirty="0"/>
              <a:t> v </a:t>
            </a:r>
            <a:r>
              <a:rPr lang="en-US" dirty="0" err="1"/>
              <a:t>decentraliziranem</a:t>
            </a:r>
            <a:r>
              <a:rPr lang="en-US" dirty="0"/>
              <a:t> </a:t>
            </a:r>
            <a:r>
              <a:rPr lang="en-US" dirty="0" err="1"/>
              <a:t>okolju</a:t>
            </a:r>
            <a:endParaRPr lang="sl-SI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Diplomska</a:t>
            </a:r>
            <a:r>
              <a:rPr lang="en-US" dirty="0"/>
              <a:t> </a:t>
            </a:r>
            <a:r>
              <a:rPr lang="en-US" dirty="0" err="1"/>
              <a:t>naloga</a:t>
            </a:r>
            <a:endParaRPr lang="sl-SI" dirty="0"/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6FB293D2-12A8-40CF-B716-317405B0662A}"/>
              </a:ext>
            </a:extLst>
          </p:cNvPr>
          <p:cNvSpPr txBox="1"/>
          <p:nvPr/>
        </p:nvSpPr>
        <p:spPr>
          <a:xfrm>
            <a:off x="1625176" y="573325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Primož Hrovat</a:t>
            </a: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08B854-0356-43B1-A8F1-9F1503D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Koncepti</a:t>
            </a:r>
            <a:r>
              <a:rPr lang="en-US" dirty="0"/>
              <a:t> </a:t>
            </a:r>
            <a:r>
              <a:rPr lang="en-US" dirty="0" err="1"/>
              <a:t>registracije</a:t>
            </a:r>
            <a:r>
              <a:rPr lang="en-US" dirty="0"/>
              <a:t> in </a:t>
            </a:r>
            <a:r>
              <a:rPr lang="en-US" dirty="0" err="1"/>
              <a:t>odkrivanja</a:t>
            </a:r>
            <a:r>
              <a:rPr lang="en-US" dirty="0"/>
              <a:t> </a:t>
            </a:r>
            <a:r>
              <a:rPr lang="en-US" dirty="0" err="1"/>
              <a:t>storitev</a:t>
            </a:r>
            <a:r>
              <a:rPr lang="en-US" dirty="0"/>
              <a:t> v </a:t>
            </a:r>
            <a:r>
              <a:rPr lang="en-US" dirty="0" err="1"/>
              <a:t>decentraliziranem</a:t>
            </a:r>
            <a:r>
              <a:rPr lang="en-US" dirty="0"/>
              <a:t> </a:t>
            </a:r>
            <a:r>
              <a:rPr lang="en-US" dirty="0" err="1"/>
              <a:t>okolju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FE31C1-DCEE-4430-B57E-E049173E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novo </a:t>
            </a:r>
            <a:r>
              <a:rPr lang="en-US" dirty="0" err="1"/>
              <a:t>storitev</a:t>
            </a:r>
            <a:r>
              <a:rPr lang="en-US" dirty="0"/>
              <a:t> </a:t>
            </a:r>
            <a:r>
              <a:rPr lang="en-US" dirty="0" err="1"/>
              <a:t>registrirati</a:t>
            </a:r>
            <a:r>
              <a:rPr lang="en-US" dirty="0"/>
              <a:t> v </a:t>
            </a:r>
            <a:r>
              <a:rPr lang="en-US" dirty="0" err="1"/>
              <a:t>decentralizirano</a:t>
            </a:r>
            <a:r>
              <a:rPr lang="en-US" dirty="0"/>
              <a:t> </a:t>
            </a:r>
            <a:r>
              <a:rPr lang="en-US" dirty="0" err="1"/>
              <a:t>omrežje</a:t>
            </a:r>
            <a:r>
              <a:rPr lang="en-US" dirty="0"/>
              <a:t> in jo </a:t>
            </a:r>
            <a:r>
              <a:rPr lang="en-US" dirty="0" err="1"/>
              <a:t>kasneje</a:t>
            </a:r>
            <a:r>
              <a:rPr lang="en-US" dirty="0"/>
              <a:t> </a:t>
            </a:r>
            <a:r>
              <a:rPr lang="en-US" dirty="0" err="1"/>
              <a:t>odkriti</a:t>
            </a:r>
            <a:r>
              <a:rPr lang="en-US" dirty="0"/>
              <a:t>?</a:t>
            </a:r>
          </a:p>
          <a:p>
            <a:r>
              <a:rPr lang="en-US" dirty="0"/>
              <a:t>TODO: </a:t>
            </a:r>
            <a:r>
              <a:rPr lang="en-US" dirty="0" err="1"/>
              <a:t>podrobnejši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problemov</a:t>
            </a:r>
            <a:r>
              <a:rPr lang="en-US" dirty="0"/>
              <a:t> </a:t>
            </a:r>
            <a:r>
              <a:rPr lang="en-US" dirty="0" err="1"/>
              <a:t>registracije</a:t>
            </a:r>
            <a:r>
              <a:rPr lang="en-US" dirty="0"/>
              <a:t> in </a:t>
            </a:r>
            <a:r>
              <a:rPr lang="en-US" dirty="0" err="1"/>
              <a:t>odkrivanja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58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25F6B7-DDF0-431C-B8F3-38F19781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Predlagana</a:t>
            </a:r>
            <a:r>
              <a:rPr lang="en-US" dirty="0"/>
              <a:t> </a:t>
            </a:r>
            <a:r>
              <a:rPr lang="en-US" dirty="0" err="1"/>
              <a:t>rešitev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387F1E8-E3A5-4CCD-A5FF-AA25C454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predlagane</a:t>
            </a:r>
            <a:r>
              <a:rPr lang="en-US" dirty="0"/>
              <a:t> </a:t>
            </a:r>
            <a:r>
              <a:rPr lang="en-US" dirty="0" err="1"/>
              <a:t>rešitve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465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E3D714-C59A-48F0-B70B-D8C3AB6E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Implementacija</a:t>
            </a:r>
            <a:r>
              <a:rPr lang="en-US" dirty="0"/>
              <a:t> in </a:t>
            </a:r>
            <a:r>
              <a:rPr lang="en-US" dirty="0" err="1"/>
              <a:t>validacija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FABF92D-81C1-45EB-884C-73150C36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  <a:p>
            <a:r>
              <a:rPr lang="en-US" dirty="0"/>
              <a:t>TODO: </a:t>
            </a:r>
            <a:r>
              <a:rPr lang="en-US" dirty="0" err="1"/>
              <a:t>predstavitev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r>
              <a:rPr lang="en-US" dirty="0"/>
              <a:t> in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uporabe</a:t>
            </a:r>
            <a:endParaRPr lang="en-US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502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EBF41A-3840-4F06-AF11-95EEADB7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naprej</a:t>
            </a:r>
            <a:r>
              <a:rPr lang="en-US" dirty="0"/>
              <a:t>…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1DD1F4-1627-49F2-8B69-85695C4E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– </a:t>
            </a:r>
            <a:r>
              <a:rPr lang="en-US" dirty="0" err="1"/>
              <a:t>zaključek</a:t>
            </a:r>
            <a:r>
              <a:rPr lang="en-US" dirty="0"/>
              <a:t> in </a:t>
            </a:r>
            <a:r>
              <a:rPr lang="en-US" dirty="0" err="1"/>
              <a:t>sklepne</a:t>
            </a:r>
            <a:r>
              <a:rPr lang="en-US" dirty="0"/>
              <a:t> </a:t>
            </a:r>
            <a:r>
              <a:rPr lang="en-US" dirty="0" err="1"/>
              <a:t>misli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511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mikrostoritev</a:t>
            </a:r>
            <a:endParaRPr lang="sl-SI" dirty="0"/>
          </a:p>
        </p:txBody>
      </p:sp>
      <p:sp>
        <p:nvSpPr>
          <p:cNvPr id="14" name="Označba mesta za vsebin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Nadomeščajo</a:t>
            </a:r>
            <a:r>
              <a:rPr lang="en-US" dirty="0"/>
              <a:t> </a:t>
            </a:r>
            <a:r>
              <a:rPr lang="en-US" dirty="0" err="1"/>
              <a:t>monolitno</a:t>
            </a:r>
            <a:r>
              <a:rPr lang="en-US" dirty="0"/>
              <a:t> </a:t>
            </a:r>
            <a:r>
              <a:rPr lang="en-US" dirty="0" err="1"/>
              <a:t>grajene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rtl="0"/>
            <a:r>
              <a:rPr lang="en-US" dirty="0" err="1"/>
              <a:t>Majhen</a:t>
            </a:r>
            <a:r>
              <a:rPr lang="en-US" dirty="0"/>
              <a:t> </a:t>
            </a:r>
            <a:r>
              <a:rPr lang="en-US" dirty="0" err="1"/>
              <a:t>obseg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– </a:t>
            </a:r>
            <a:r>
              <a:rPr lang="en-US" dirty="0" err="1"/>
              <a:t>specializacija</a:t>
            </a:r>
            <a:endParaRPr lang="en-US" dirty="0"/>
          </a:p>
          <a:p>
            <a:pPr rtl="0"/>
            <a:r>
              <a:rPr lang="en-US" dirty="0" err="1"/>
              <a:t>Hiter</a:t>
            </a:r>
            <a:r>
              <a:rPr lang="en-US" dirty="0"/>
              <a:t> </a:t>
            </a:r>
            <a:r>
              <a:rPr lang="en-US" dirty="0" err="1"/>
              <a:t>zagon</a:t>
            </a:r>
            <a:r>
              <a:rPr lang="en-US" dirty="0"/>
              <a:t>, </a:t>
            </a:r>
            <a:r>
              <a:rPr lang="en-US" dirty="0" err="1"/>
              <a:t>zaustavitev</a:t>
            </a:r>
            <a:endParaRPr lang="en-US" dirty="0"/>
          </a:p>
          <a:p>
            <a:pPr rtl="0"/>
            <a:r>
              <a:rPr lang="en-US" dirty="0" err="1"/>
              <a:t>Šibka</a:t>
            </a:r>
            <a:r>
              <a:rPr lang="en-US" dirty="0"/>
              <a:t> </a:t>
            </a:r>
            <a:r>
              <a:rPr lang="en-US" dirty="0" err="1"/>
              <a:t>sklopljenost</a:t>
            </a:r>
            <a:endParaRPr lang="en-US" dirty="0"/>
          </a:p>
          <a:p>
            <a:pPr rtl="0"/>
            <a:r>
              <a:rPr lang="en-US" dirty="0" err="1"/>
              <a:t>Enostavno</a:t>
            </a:r>
            <a:r>
              <a:rPr lang="en-US" dirty="0"/>
              <a:t> </a:t>
            </a:r>
            <a:r>
              <a:rPr lang="en-US" dirty="0" err="1"/>
              <a:t>horizontalno</a:t>
            </a:r>
            <a:r>
              <a:rPr lang="en-US" dirty="0"/>
              <a:t> </a:t>
            </a:r>
            <a:r>
              <a:rPr lang="en-US" dirty="0" err="1"/>
              <a:t>skaliranje</a:t>
            </a:r>
            <a:endParaRPr lang="en-US" dirty="0"/>
          </a:p>
          <a:p>
            <a:pPr rtl="0"/>
            <a:r>
              <a:rPr lang="en-US" dirty="0" err="1"/>
              <a:t>Primerno</a:t>
            </a:r>
            <a:r>
              <a:rPr lang="en-US" dirty="0"/>
              <a:t> za </a:t>
            </a:r>
            <a:r>
              <a:rPr lang="en-US" dirty="0" err="1"/>
              <a:t>večje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– </a:t>
            </a:r>
            <a:r>
              <a:rPr lang="en-US" dirty="0" err="1"/>
              <a:t>latence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komunikaciji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omrežja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Vzorci</a:t>
            </a:r>
            <a:endParaRPr lang="sl-SI" dirty="0"/>
          </a:p>
        </p:txBody>
      </p:sp>
      <p:sp>
        <p:nvSpPr>
          <p:cNvPr id="2" name="Označba mesta vsebine 1">
            <a:extLst>
              <a:ext uri="{FF2B5EF4-FFF2-40B4-BE49-F238E27FC236}">
                <a16:creationId xmlns:a16="http://schemas.microsoft.com/office/drawing/2014/main" id="{6C01AF52-88AC-4FFA-9E18-E31B91DB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Metrike</a:t>
            </a:r>
            <a:endParaRPr lang="en-US" dirty="0"/>
          </a:p>
          <a:p>
            <a:r>
              <a:rPr lang="en-US" dirty="0" err="1"/>
              <a:t>Preverjanje</a:t>
            </a:r>
            <a:r>
              <a:rPr lang="en-US" dirty="0"/>
              <a:t> </a:t>
            </a:r>
            <a:r>
              <a:rPr lang="en-US" dirty="0" err="1"/>
              <a:t>zdravja</a:t>
            </a:r>
            <a:endParaRPr lang="en-US" dirty="0"/>
          </a:p>
          <a:p>
            <a:r>
              <a:rPr lang="en-US" dirty="0" err="1"/>
              <a:t>Odkrivanje</a:t>
            </a:r>
            <a:r>
              <a:rPr lang="en-US" dirty="0"/>
              <a:t> </a:t>
            </a:r>
            <a:r>
              <a:rPr lang="en-US" dirty="0" err="1"/>
              <a:t>storitev</a:t>
            </a:r>
            <a:endParaRPr lang="en-US" dirty="0"/>
          </a:p>
          <a:p>
            <a:r>
              <a:rPr lang="en-US" dirty="0" err="1"/>
              <a:t>Beleženje</a:t>
            </a:r>
            <a:endParaRPr lang="en-US" dirty="0"/>
          </a:p>
          <a:p>
            <a:r>
              <a:rPr lang="en-US" dirty="0"/>
              <a:t>…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FEA4A1-E1E1-49AF-A86F-2123F02E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Tehnologije</a:t>
            </a:r>
            <a:r>
              <a:rPr lang="en-US" dirty="0"/>
              <a:t> in </a:t>
            </a:r>
            <a:r>
              <a:rPr lang="en-US" dirty="0" err="1"/>
              <a:t>implementacije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3D48E8B-3B4A-40C0-8183-26D1F739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LXC, LXD</a:t>
            </a:r>
          </a:p>
          <a:p>
            <a:r>
              <a:rPr lang="en-US" dirty="0"/>
              <a:t>Docker Swarm</a:t>
            </a:r>
          </a:p>
          <a:p>
            <a:r>
              <a:rPr lang="en-US" dirty="0" err="1"/>
              <a:t>rkt</a:t>
            </a:r>
            <a:endParaRPr lang="en-US" dirty="0"/>
          </a:p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5213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20B42654-FC94-4C33-ABAC-87197EE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veriženja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en-US" dirty="0"/>
              <a:t> </a:t>
            </a:r>
            <a:r>
              <a:rPr lang="en-US" dirty="0" err="1"/>
              <a:t>blokov</a:t>
            </a:r>
            <a:endParaRPr lang="sl-SI" dirty="0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A8277077-92C1-4118-8102-CC2ABA1DB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44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A01FDC-B9EA-4584-ABD8-DA2B9BB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veriženja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en-US" dirty="0"/>
              <a:t> </a:t>
            </a:r>
            <a:r>
              <a:rPr lang="en-US" dirty="0" err="1"/>
              <a:t>blokov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DC496CD-A046-4328-A97C-3BE13531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Povezovanje</a:t>
            </a:r>
            <a:r>
              <a:rPr lang="en-US" dirty="0"/>
              <a:t> </a:t>
            </a:r>
            <a:r>
              <a:rPr lang="en-US" dirty="0" err="1"/>
              <a:t>blokov</a:t>
            </a:r>
            <a:r>
              <a:rPr lang="en-US" dirty="0"/>
              <a:t> s </a:t>
            </a:r>
            <a:r>
              <a:rPr lang="en-US" dirty="0" err="1"/>
              <a:t>pomočjo</a:t>
            </a:r>
            <a:r>
              <a:rPr lang="en-US" dirty="0"/>
              <a:t> </a:t>
            </a:r>
            <a:r>
              <a:rPr lang="en-US" dirty="0" err="1"/>
              <a:t>zgoščevalnih</a:t>
            </a:r>
            <a:r>
              <a:rPr lang="en-US" dirty="0"/>
              <a:t> </a:t>
            </a:r>
            <a:r>
              <a:rPr lang="en-US" dirty="0" err="1"/>
              <a:t>funkcij</a:t>
            </a:r>
            <a:endParaRPr lang="en-US" dirty="0"/>
          </a:p>
          <a:p>
            <a:r>
              <a:rPr lang="en-US" dirty="0" err="1"/>
              <a:t>Digitalno</a:t>
            </a:r>
            <a:r>
              <a:rPr lang="en-US" dirty="0"/>
              <a:t> </a:t>
            </a:r>
            <a:r>
              <a:rPr lang="en-US" dirty="0" err="1"/>
              <a:t>podpisovanje</a:t>
            </a:r>
            <a:endParaRPr lang="en-US" dirty="0"/>
          </a:p>
          <a:p>
            <a:r>
              <a:rPr lang="en-US" dirty="0" err="1"/>
              <a:t>Doseganje</a:t>
            </a:r>
            <a:r>
              <a:rPr lang="en-US" dirty="0"/>
              <a:t> </a:t>
            </a:r>
            <a:r>
              <a:rPr lang="en-US" dirty="0" err="1"/>
              <a:t>konsenza</a:t>
            </a:r>
            <a:r>
              <a:rPr lang="en-US" dirty="0"/>
              <a:t> – </a:t>
            </a:r>
            <a:r>
              <a:rPr lang="en-US" dirty="0" err="1"/>
              <a:t>splošno</a:t>
            </a:r>
            <a:r>
              <a:rPr lang="en-US" dirty="0"/>
              <a:t> </a:t>
            </a:r>
            <a:r>
              <a:rPr lang="en-US" dirty="0" err="1"/>
              <a:t>sprejeta</a:t>
            </a:r>
            <a:r>
              <a:rPr lang="en-US" dirty="0"/>
              <a:t> </a:t>
            </a:r>
            <a:r>
              <a:rPr lang="en-US" dirty="0" err="1"/>
              <a:t>resnica</a:t>
            </a:r>
            <a:endParaRPr lang="en-US" dirty="0"/>
          </a:p>
          <a:p>
            <a:r>
              <a:rPr lang="en-US" dirty="0" err="1"/>
              <a:t>Nespremenljivo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(ledger)</a:t>
            </a:r>
          </a:p>
          <a:p>
            <a:r>
              <a:rPr lang="en-US" dirty="0" err="1"/>
              <a:t>Decentralizirana</a:t>
            </a:r>
            <a:r>
              <a:rPr lang="en-US" dirty="0"/>
              <a:t> </a:t>
            </a:r>
            <a:r>
              <a:rPr lang="en-US" dirty="0" err="1"/>
              <a:t>podatkovna</a:t>
            </a:r>
            <a:r>
              <a:rPr lang="en-US" dirty="0"/>
              <a:t> </a:t>
            </a:r>
            <a:r>
              <a:rPr lang="en-US" dirty="0" err="1"/>
              <a:t>baza</a:t>
            </a:r>
            <a:endParaRPr lang="en-US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878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A3582D-5F2A-4A9D-A645-F9C447DF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89FA361-7916-45C0-8308-B804603C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EVM</a:t>
            </a:r>
          </a:p>
          <a:p>
            <a:r>
              <a:rPr lang="en-US" dirty="0" err="1"/>
              <a:t>Specifikacija</a:t>
            </a:r>
            <a:r>
              <a:rPr lang="en-US" dirty="0"/>
              <a:t>, </a:t>
            </a:r>
            <a:r>
              <a:rPr lang="en-US" dirty="0" err="1"/>
              <a:t>implementiran</a:t>
            </a:r>
            <a:r>
              <a:rPr lang="en-US" dirty="0"/>
              <a:t> v </a:t>
            </a:r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jezikih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Svetovni</a:t>
            </a:r>
            <a:r>
              <a:rPr lang="en-US" dirty="0"/>
              <a:t> </a:t>
            </a:r>
            <a:r>
              <a:rPr lang="en-US" dirty="0" err="1"/>
              <a:t>računalnik</a:t>
            </a:r>
            <a:r>
              <a:rPr lang="en-US" dirty="0"/>
              <a:t>”</a:t>
            </a:r>
          </a:p>
          <a:p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pametnih</a:t>
            </a:r>
            <a:r>
              <a:rPr lang="en-US" dirty="0"/>
              <a:t> </a:t>
            </a:r>
            <a:r>
              <a:rPr lang="en-US" dirty="0" err="1"/>
              <a:t>pogodb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93264C-1F03-4DF6-9376-60F8477C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49AC7DD-DEAF-41F2-9BE4-ADD5A9A0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Družina</a:t>
            </a:r>
            <a:r>
              <a:rPr lang="en-US" dirty="0"/>
              <a:t> </a:t>
            </a:r>
            <a:r>
              <a:rPr lang="en-US" dirty="0" err="1"/>
              <a:t>odprtokodnih</a:t>
            </a:r>
            <a:r>
              <a:rPr lang="en-US" dirty="0"/>
              <a:t> </a:t>
            </a:r>
            <a:r>
              <a:rPr lang="en-US" dirty="0" err="1"/>
              <a:t>projektov</a:t>
            </a:r>
            <a:r>
              <a:rPr lang="en-US" dirty="0"/>
              <a:t> za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tehnologije</a:t>
            </a:r>
            <a:r>
              <a:rPr lang="en-US" dirty="0"/>
              <a:t> </a:t>
            </a:r>
            <a:r>
              <a:rPr lang="en-US" dirty="0" err="1"/>
              <a:t>veriženja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en-US" dirty="0"/>
              <a:t> </a:t>
            </a:r>
            <a:r>
              <a:rPr lang="en-US" dirty="0" err="1"/>
              <a:t>blokov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Fabric</a:t>
            </a:r>
          </a:p>
          <a:p>
            <a:pPr lvl="1"/>
            <a:r>
              <a:rPr lang="en-US" dirty="0"/>
              <a:t>Sawtooth</a:t>
            </a:r>
          </a:p>
          <a:p>
            <a:pPr lvl="1"/>
            <a:r>
              <a:rPr lang="en-US" dirty="0" err="1"/>
              <a:t>Iroha</a:t>
            </a:r>
            <a:endParaRPr lang="en-US" dirty="0"/>
          </a:p>
          <a:p>
            <a:pPr lvl="1"/>
            <a:r>
              <a:rPr lang="en-US" dirty="0"/>
              <a:t>Burrow</a:t>
            </a:r>
          </a:p>
          <a:p>
            <a:pPr lvl="1"/>
            <a:r>
              <a:rPr lang="en-US" dirty="0"/>
              <a:t>Indy</a:t>
            </a:r>
          </a:p>
          <a:p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pametnih</a:t>
            </a:r>
            <a:r>
              <a:rPr lang="en-US" dirty="0"/>
              <a:t> </a:t>
            </a:r>
            <a:r>
              <a:rPr lang="en-US" dirty="0" err="1"/>
              <a:t>pogodb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4A2FD42-FFEF-4DE0-AAEA-45EE8C9A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Mikrostoritve</a:t>
            </a:r>
            <a:r>
              <a:rPr lang="en-US" dirty="0"/>
              <a:t> v </a:t>
            </a:r>
            <a:r>
              <a:rPr lang="en-US" dirty="0" err="1"/>
              <a:t>decentraliziranem</a:t>
            </a:r>
            <a:r>
              <a:rPr lang="en-US" dirty="0"/>
              <a:t> </a:t>
            </a:r>
            <a:r>
              <a:rPr lang="en-US" dirty="0" err="1"/>
              <a:t>okolju</a:t>
            </a:r>
            <a:endParaRPr lang="sl-SI" dirty="0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AFC1A1A6-A48C-4CC7-BB95-F05DE2F7B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952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hnologij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1_TF02787990" id="{6A847BD2-AC6C-4FE6-83A2-9672F944EA29}" vid="{DA104994-10F3-4287-9A4B-FDB21AEFC67E}"/>
    </a:ext>
  </a:extLst>
</a:theme>
</file>

<file path=ppt/theme/theme2.xml><?xml version="1.0" encoding="utf-8"?>
<a:theme xmlns:a="http://schemas.openxmlformats.org/drawingml/2006/main" name="Officeova t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Predstavitev z motivom treh črt vezja (širokozaslonska)</Template>
  <TotalTime>25</TotalTime>
  <Words>189</Words>
  <Application>Microsoft Office PowerPoint</Application>
  <PresentationFormat>Po meri</PresentationFormat>
  <Paragraphs>56</Paragraphs>
  <Slides>13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6" baseType="lpstr">
      <vt:lpstr>Arial</vt:lpstr>
      <vt:lpstr>Calibri</vt:lpstr>
      <vt:lpstr>Tehnologija 16x9</vt:lpstr>
      <vt:lpstr>Mikrostoritve v decentraliziranem okolju</vt:lpstr>
      <vt:lpstr>Arhitektura mikrostoritev</vt:lpstr>
      <vt:lpstr>Vzorci</vt:lpstr>
      <vt:lpstr>Tehnologije in implementacije</vt:lpstr>
      <vt:lpstr>Tehnologija veriženja podatkovnih blokov</vt:lpstr>
      <vt:lpstr>Tehnologija veriženja podatkovnih blokov</vt:lpstr>
      <vt:lpstr>Ethereum</vt:lpstr>
      <vt:lpstr>Hyperledger</vt:lpstr>
      <vt:lpstr>Mikrostoritve v decentraliziranem okolju</vt:lpstr>
      <vt:lpstr>Koncepti registracije in odkrivanja storitev v decentraliziranem okolju</vt:lpstr>
      <vt:lpstr>Predlagana rešitev</vt:lpstr>
      <vt:lpstr>Implementacija in validacija</vt:lpstr>
      <vt:lpstr>Pogled naprej…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Mikrostoritve v decentraliziranem okolju</dc:title>
  <dc:creator>Primož Hrovat</dc:creator>
  <cp:lastModifiedBy>Primož Hrovat</cp:lastModifiedBy>
  <cp:revision>46</cp:revision>
  <dcterms:created xsi:type="dcterms:W3CDTF">2018-05-30T16:01:35Z</dcterms:created>
  <dcterms:modified xsi:type="dcterms:W3CDTF">2018-05-30T16:27:29Z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